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3"/>
  </p:notesMasterIdLst>
  <p:handoutMasterIdLst>
    <p:handoutMasterId r:id="rId4"/>
  </p:handoutMasterIdLst>
  <p:sldIdLst>
    <p:sldId id="397" r:id="rId2"/>
  </p:sldIdLst>
  <p:sldSz cx="9906000" cy="6858000" type="A4"/>
  <p:notesSz cx="9931400" cy="14351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  <p15:guide id="3" pos="172">
          <p15:clr>
            <a:srgbClr val="A4A3A4"/>
          </p15:clr>
        </p15:guide>
        <p15:guide id="4" pos="30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800000"/>
    <a:srgbClr val="339933"/>
    <a:srgbClr val="FFFFCC"/>
    <a:srgbClr val="00CC66"/>
    <a:srgbClr val="9CBBD4"/>
    <a:srgbClr val="B7CDDF"/>
    <a:srgbClr val="6896BC"/>
    <a:srgbClr val="99CCFF"/>
    <a:srgbClr val="82A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41" autoAdjust="0"/>
    <p:restoredTop sz="96800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60"/>
        <p:guide pos="3120"/>
        <p:guide pos="172"/>
        <p:guide pos="302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6" y="4"/>
            <a:ext cx="4304507" cy="718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5973" tIns="67986" rIns="135973" bIns="67986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7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24653" y="4"/>
            <a:ext cx="4304507" cy="718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5973" tIns="67986" rIns="135973" bIns="67986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700">
                <a:latin typeface="Arial" charset="0"/>
              </a:defRPr>
            </a:lvl1pPr>
          </a:lstStyle>
          <a:p>
            <a:pPr>
              <a:defRPr/>
            </a:pPr>
            <a:fld id="{CE4090CA-5E36-41F3-B714-8BC711CBBB77}" type="datetimeFigureOut">
              <a:rPr lang="ru-RU"/>
              <a:pPr>
                <a:defRPr/>
              </a:pPr>
              <a:t>01.04.2026</a:t>
            </a:fld>
            <a:endParaRPr lang="ru-RU"/>
          </a:p>
        </p:txBody>
      </p:sp>
      <p:sp>
        <p:nvSpPr>
          <p:cNvPr id="593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6" y="13630511"/>
            <a:ext cx="4304507" cy="718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5973" tIns="67986" rIns="135973" bIns="67986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7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93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24653" y="13630511"/>
            <a:ext cx="4304507" cy="718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5973" tIns="67986" rIns="135973" bIns="67986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700">
                <a:latin typeface="Arial" charset="0"/>
              </a:defRPr>
            </a:lvl1pPr>
          </a:lstStyle>
          <a:p>
            <a:pPr>
              <a:defRPr/>
            </a:pPr>
            <a:fld id="{FED817CB-F879-42E5-B506-58A5982629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93522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6" y="1"/>
            <a:ext cx="4304507" cy="720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8532" tIns="69267" rIns="138532" bIns="69267" numCol="1" anchor="t" anchorCtr="0" compatLnSpc="1">
            <a:prstTxWarp prst="textNoShape">
              <a:avLst/>
            </a:prstTxWarp>
          </a:bodyPr>
          <a:lstStyle>
            <a:lvl1pPr defTabSz="1385280">
              <a:defRPr sz="17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4653" y="1"/>
            <a:ext cx="4304507" cy="720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8532" tIns="69267" rIns="138532" bIns="69267" numCol="1" anchor="t" anchorCtr="0" compatLnSpc="1">
            <a:prstTxWarp prst="textNoShape">
              <a:avLst/>
            </a:prstTxWarp>
          </a:bodyPr>
          <a:lstStyle>
            <a:lvl1pPr algn="r" defTabSz="1385280">
              <a:defRPr sz="17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0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81088" y="1076325"/>
            <a:ext cx="7770812" cy="5380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4044" y="6817714"/>
            <a:ext cx="7943321" cy="645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8532" tIns="69267" rIns="138532" bIns="6926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6" y="13628064"/>
            <a:ext cx="4304507" cy="720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8532" tIns="69267" rIns="138532" bIns="69267" numCol="1" anchor="b" anchorCtr="0" compatLnSpc="1">
            <a:prstTxWarp prst="textNoShape">
              <a:avLst/>
            </a:prstTxWarp>
          </a:bodyPr>
          <a:lstStyle>
            <a:lvl1pPr defTabSz="1385280">
              <a:defRPr sz="17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4653" y="13628064"/>
            <a:ext cx="4304507" cy="720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8532" tIns="69267" rIns="138532" bIns="69267" numCol="1" anchor="b" anchorCtr="0" compatLnSpc="1">
            <a:prstTxWarp prst="textNoShape">
              <a:avLst/>
            </a:prstTxWarp>
          </a:bodyPr>
          <a:lstStyle>
            <a:lvl1pPr algn="r" defTabSz="1385280">
              <a:defRPr sz="1700">
                <a:latin typeface="Arial" charset="0"/>
              </a:defRPr>
            </a:lvl1pPr>
          </a:lstStyle>
          <a:p>
            <a:pPr>
              <a:defRPr/>
            </a:pPr>
            <a:fld id="{EDF37413-DACF-4E0A-A7E5-ABE5C9E235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8614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новый фо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926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513139" y="497831"/>
            <a:ext cx="6192837" cy="461665"/>
          </a:xfrm>
        </p:spPr>
        <p:txBody>
          <a:bodyPr lIns="91440" tIns="45720" rIns="91440" bIns="45720"/>
          <a:lstStyle>
            <a:lvl1pPr algn="ctr"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3926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513139" y="1676400"/>
            <a:ext cx="6286500" cy="369332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25341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-7135368" y="1052515"/>
            <a:ext cx="16546068" cy="915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62D93D-D751-4DB1-B56D-CAEC4E67FC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40649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960718" y="265115"/>
            <a:ext cx="615553" cy="17033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-3632092" y="265115"/>
            <a:ext cx="10605980" cy="17033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D82F81-EB29-41C3-8C06-121046372B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89949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7594600" y="6524625"/>
            <a:ext cx="2311400" cy="333375"/>
          </a:xfrm>
          <a:prstGeom prst="rect">
            <a:avLst/>
          </a:prstGeom>
        </p:spPr>
        <p:txBody>
          <a:bodyPr/>
          <a:lstStyle>
            <a:lvl1pPr>
              <a:defRPr sz="9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17475" y="6453188"/>
            <a:ext cx="3136900" cy="3333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22983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7594600" y="6524625"/>
            <a:ext cx="2311400" cy="333375"/>
          </a:xfrm>
          <a:prstGeom prst="rect">
            <a:avLst/>
          </a:prstGeom>
        </p:spPr>
        <p:txBody>
          <a:bodyPr/>
          <a:lstStyle>
            <a:lvl1pPr>
              <a:defRPr sz="9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17475" y="6453188"/>
            <a:ext cx="3136900" cy="3333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54371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7594600" y="6524625"/>
            <a:ext cx="2311400" cy="333375"/>
          </a:xfrm>
          <a:prstGeom prst="rect">
            <a:avLst/>
          </a:prstGeom>
        </p:spPr>
        <p:txBody>
          <a:bodyPr/>
          <a:lstStyle>
            <a:lvl1pPr>
              <a:defRPr sz="9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17475" y="6453188"/>
            <a:ext cx="3136900" cy="3333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0395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7594600" y="6524625"/>
            <a:ext cx="2311400" cy="333375"/>
          </a:xfrm>
          <a:prstGeom prst="rect">
            <a:avLst/>
          </a:prstGeom>
        </p:spPr>
        <p:txBody>
          <a:bodyPr/>
          <a:lstStyle>
            <a:lvl1pPr>
              <a:defRPr sz="9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17475" y="6453188"/>
            <a:ext cx="3136900" cy="3333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1333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7594600" y="6524625"/>
            <a:ext cx="2311400" cy="333375"/>
          </a:xfrm>
          <a:prstGeom prst="rect">
            <a:avLst/>
          </a:prstGeom>
        </p:spPr>
        <p:txBody>
          <a:bodyPr/>
          <a:lstStyle>
            <a:lvl1pPr>
              <a:defRPr sz="9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17475" y="6453188"/>
            <a:ext cx="3136900" cy="3333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56774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7594600" y="6524625"/>
            <a:ext cx="2311400" cy="333375"/>
          </a:xfrm>
          <a:prstGeom prst="rect">
            <a:avLst/>
          </a:prstGeom>
        </p:spPr>
        <p:txBody>
          <a:bodyPr/>
          <a:lstStyle>
            <a:lvl1pPr>
              <a:defRPr sz="9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17475" y="6453188"/>
            <a:ext cx="3136900" cy="3333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09618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7594600" y="6524625"/>
            <a:ext cx="2311400" cy="333375"/>
          </a:xfrm>
          <a:prstGeom prst="rect">
            <a:avLst/>
          </a:prstGeom>
        </p:spPr>
        <p:txBody>
          <a:bodyPr/>
          <a:lstStyle>
            <a:lvl1pPr>
              <a:defRPr sz="9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17475" y="6453188"/>
            <a:ext cx="3136900" cy="3333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01389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7594600" y="6524625"/>
            <a:ext cx="2311400" cy="333375"/>
          </a:xfrm>
          <a:prstGeom prst="rect">
            <a:avLst/>
          </a:prstGeom>
        </p:spPr>
        <p:txBody>
          <a:bodyPr/>
          <a:lstStyle>
            <a:lvl1pPr>
              <a:defRPr sz="9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17475" y="6453188"/>
            <a:ext cx="3136900" cy="3333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7823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1052515"/>
            <a:ext cx="8915400" cy="158812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6BFADA-5718-4EB0-8B2E-0F410DA26F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28973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7594600" y="6524625"/>
            <a:ext cx="2311400" cy="333375"/>
          </a:xfrm>
          <a:prstGeom prst="rect">
            <a:avLst/>
          </a:prstGeom>
        </p:spPr>
        <p:txBody>
          <a:bodyPr/>
          <a:lstStyle>
            <a:lvl1pPr>
              <a:defRPr sz="9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17475" y="6453188"/>
            <a:ext cx="3136900" cy="3333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4438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95300" y="417514"/>
            <a:ext cx="8915400" cy="1588127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7594600" y="6524625"/>
            <a:ext cx="2311400" cy="333375"/>
          </a:xfrm>
          <a:prstGeom prst="rect">
            <a:avLst/>
          </a:prstGeom>
        </p:spPr>
        <p:txBody>
          <a:bodyPr/>
          <a:lstStyle>
            <a:lvl1pPr>
              <a:defRPr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17475" y="6453188"/>
            <a:ext cx="3136900" cy="3333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3899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0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7594600" y="6524625"/>
            <a:ext cx="2311400" cy="333375"/>
          </a:xfrm>
          <a:prstGeom prst="rect">
            <a:avLst/>
          </a:prstGeom>
        </p:spPr>
        <p:txBody>
          <a:bodyPr/>
          <a:lstStyle>
            <a:lvl1pPr>
              <a:defRPr sz="9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17475" y="6453188"/>
            <a:ext cx="3136900" cy="3333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8530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7594600" y="6524625"/>
            <a:ext cx="2311400" cy="333375"/>
          </a:xfrm>
          <a:prstGeom prst="rect">
            <a:avLst/>
          </a:prstGeom>
        </p:spPr>
        <p:txBody>
          <a:bodyPr/>
          <a:lstStyle>
            <a:lvl1pPr>
              <a:defRPr sz="9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17475" y="6453188"/>
            <a:ext cx="3136900" cy="3333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5731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7594600" y="6524625"/>
            <a:ext cx="2311400" cy="333375"/>
          </a:xfrm>
          <a:prstGeom prst="rect">
            <a:avLst/>
          </a:prstGeom>
        </p:spPr>
        <p:txBody>
          <a:bodyPr/>
          <a:lstStyle>
            <a:lvl1pPr>
              <a:defRPr sz="9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17475" y="6453188"/>
            <a:ext cx="3136900" cy="3333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20646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3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7594600" y="6524625"/>
            <a:ext cx="2311400" cy="333375"/>
          </a:xfrm>
          <a:prstGeom prst="rect">
            <a:avLst/>
          </a:prstGeom>
        </p:spPr>
        <p:txBody>
          <a:bodyPr/>
          <a:lstStyle>
            <a:lvl1pPr>
              <a:defRPr sz="9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17475" y="6453188"/>
            <a:ext cx="3136900" cy="3333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228165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4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7594600" y="6524625"/>
            <a:ext cx="2311400" cy="333375"/>
          </a:xfrm>
          <a:prstGeom prst="rect">
            <a:avLst/>
          </a:prstGeom>
        </p:spPr>
        <p:txBody>
          <a:bodyPr/>
          <a:lstStyle>
            <a:lvl1pPr>
              <a:defRPr sz="9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17475" y="6453188"/>
            <a:ext cx="3136900" cy="3333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78647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5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7594600" y="6524625"/>
            <a:ext cx="2311400" cy="333375"/>
          </a:xfrm>
          <a:prstGeom prst="rect">
            <a:avLst/>
          </a:prstGeom>
        </p:spPr>
        <p:txBody>
          <a:bodyPr/>
          <a:lstStyle>
            <a:lvl1pPr>
              <a:defRPr sz="9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17475" y="6453188"/>
            <a:ext cx="3136900" cy="3333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29477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6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7594600" y="6524625"/>
            <a:ext cx="2311400" cy="333375"/>
          </a:xfrm>
          <a:prstGeom prst="rect">
            <a:avLst/>
          </a:prstGeom>
        </p:spPr>
        <p:txBody>
          <a:bodyPr/>
          <a:lstStyle>
            <a:lvl1pPr>
              <a:defRPr sz="9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17475" y="6453188"/>
            <a:ext cx="3136900" cy="3333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903499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7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7594600" y="6524625"/>
            <a:ext cx="2311400" cy="333375"/>
          </a:xfrm>
          <a:prstGeom prst="rect">
            <a:avLst/>
          </a:prstGeom>
        </p:spPr>
        <p:txBody>
          <a:bodyPr/>
          <a:lstStyle>
            <a:lvl1pPr>
              <a:defRPr sz="9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17475" y="6453188"/>
            <a:ext cx="3136900" cy="3333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6396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638" y="4406902"/>
            <a:ext cx="8420100" cy="61555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638" y="4006790"/>
            <a:ext cx="8420100" cy="40011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7157D-142E-4B49-AF26-15CF0AE7AF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43690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8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7594600" y="6524625"/>
            <a:ext cx="2311400" cy="333375"/>
          </a:xfrm>
          <a:prstGeom prst="rect">
            <a:avLst/>
          </a:prstGeom>
        </p:spPr>
        <p:txBody>
          <a:bodyPr/>
          <a:lstStyle>
            <a:lvl1pPr>
              <a:defRPr sz="9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17475" y="6453188"/>
            <a:ext cx="3136900" cy="3333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3407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9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7594600" y="6524625"/>
            <a:ext cx="2311400" cy="333375"/>
          </a:xfrm>
          <a:prstGeom prst="rect">
            <a:avLst/>
          </a:prstGeom>
        </p:spPr>
        <p:txBody>
          <a:bodyPr/>
          <a:lstStyle>
            <a:lvl1pPr>
              <a:defRPr sz="9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17475" y="6453188"/>
            <a:ext cx="3136900" cy="3333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687507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0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7594600" y="6524625"/>
            <a:ext cx="2311400" cy="333375"/>
          </a:xfrm>
          <a:prstGeom prst="rect">
            <a:avLst/>
          </a:prstGeom>
        </p:spPr>
        <p:txBody>
          <a:bodyPr/>
          <a:lstStyle>
            <a:lvl1pPr>
              <a:defRPr sz="9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17475" y="6453188"/>
            <a:ext cx="3136900" cy="3333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233070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7594600" y="6524625"/>
            <a:ext cx="2311400" cy="333375"/>
          </a:xfrm>
          <a:prstGeom prst="rect">
            <a:avLst/>
          </a:prstGeom>
        </p:spPr>
        <p:txBody>
          <a:bodyPr/>
          <a:lstStyle>
            <a:lvl1pPr>
              <a:defRPr sz="9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17475" y="6453188"/>
            <a:ext cx="3136900" cy="3333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334157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7594600" y="6524625"/>
            <a:ext cx="2311400" cy="333375"/>
          </a:xfrm>
          <a:prstGeom prst="rect">
            <a:avLst/>
          </a:prstGeom>
        </p:spPr>
        <p:txBody>
          <a:bodyPr/>
          <a:lstStyle>
            <a:lvl1pPr>
              <a:defRPr sz="9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17475" y="6453188"/>
            <a:ext cx="3136900" cy="3333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768118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3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7594600" y="6524625"/>
            <a:ext cx="2311400" cy="333375"/>
          </a:xfrm>
          <a:prstGeom prst="rect">
            <a:avLst/>
          </a:prstGeom>
        </p:spPr>
        <p:txBody>
          <a:bodyPr/>
          <a:lstStyle>
            <a:lvl1pPr>
              <a:defRPr sz="9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17475" y="6453188"/>
            <a:ext cx="3136900" cy="3333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35168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4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7594600" y="6524625"/>
            <a:ext cx="2311400" cy="333375"/>
          </a:xfrm>
          <a:prstGeom prst="rect">
            <a:avLst/>
          </a:prstGeom>
        </p:spPr>
        <p:txBody>
          <a:bodyPr/>
          <a:lstStyle>
            <a:lvl1pPr>
              <a:defRPr sz="9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17475" y="6453188"/>
            <a:ext cx="3136900" cy="3333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872277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5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7594600" y="6524625"/>
            <a:ext cx="2311400" cy="333375"/>
          </a:xfrm>
          <a:prstGeom prst="rect">
            <a:avLst/>
          </a:prstGeom>
        </p:spPr>
        <p:txBody>
          <a:bodyPr/>
          <a:lstStyle>
            <a:lvl1pPr>
              <a:defRPr sz="9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17475" y="6453188"/>
            <a:ext cx="3136900" cy="3333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221287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6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7594600" y="6524625"/>
            <a:ext cx="2311400" cy="333375"/>
          </a:xfrm>
          <a:prstGeom prst="rect">
            <a:avLst/>
          </a:prstGeom>
        </p:spPr>
        <p:txBody>
          <a:bodyPr/>
          <a:lstStyle>
            <a:lvl1pPr>
              <a:defRPr sz="9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17475" y="6453188"/>
            <a:ext cx="3136900" cy="3333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213289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7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7594600" y="6524625"/>
            <a:ext cx="2311400" cy="333375"/>
          </a:xfrm>
          <a:prstGeom prst="rect">
            <a:avLst/>
          </a:prstGeom>
        </p:spPr>
        <p:txBody>
          <a:bodyPr/>
          <a:lstStyle>
            <a:lvl1pPr>
              <a:defRPr sz="9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17475" y="6453188"/>
            <a:ext cx="3136900" cy="3333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1975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052514"/>
            <a:ext cx="4381501" cy="20005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199" y="1052514"/>
            <a:ext cx="4381501" cy="20005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1EA9B5-B819-424B-87D5-B0297D482B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55850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8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7594600" y="6524625"/>
            <a:ext cx="2311400" cy="333375"/>
          </a:xfrm>
          <a:prstGeom prst="rect">
            <a:avLst/>
          </a:prstGeom>
        </p:spPr>
        <p:txBody>
          <a:bodyPr/>
          <a:lstStyle>
            <a:lvl1pPr>
              <a:defRPr sz="9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17475" y="6453188"/>
            <a:ext cx="3136900" cy="3333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86067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9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7594600" y="6524625"/>
            <a:ext cx="2311400" cy="333375"/>
          </a:xfrm>
          <a:prstGeom prst="rect">
            <a:avLst/>
          </a:prstGeom>
        </p:spPr>
        <p:txBody>
          <a:bodyPr/>
          <a:lstStyle>
            <a:lvl1pPr>
              <a:defRPr sz="9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17475" y="6453188"/>
            <a:ext cx="3136900" cy="3333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097573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0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7594600" y="6524625"/>
            <a:ext cx="2311400" cy="333375"/>
          </a:xfrm>
          <a:prstGeom prst="rect">
            <a:avLst/>
          </a:prstGeom>
        </p:spPr>
        <p:txBody>
          <a:bodyPr/>
          <a:lstStyle>
            <a:lvl1pPr>
              <a:defRPr sz="9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17475" y="6453188"/>
            <a:ext cx="3136900" cy="3333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24994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7594600" y="6524625"/>
            <a:ext cx="2311400" cy="333375"/>
          </a:xfrm>
          <a:prstGeom prst="rect">
            <a:avLst/>
          </a:prstGeom>
        </p:spPr>
        <p:txBody>
          <a:bodyPr/>
          <a:lstStyle>
            <a:lvl1pPr>
              <a:defRPr sz="9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17475" y="6453188"/>
            <a:ext cx="3136900" cy="3333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683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7594600" y="6524625"/>
            <a:ext cx="2311400" cy="333375"/>
          </a:xfrm>
          <a:prstGeom prst="rect">
            <a:avLst/>
          </a:prstGeom>
        </p:spPr>
        <p:txBody>
          <a:bodyPr/>
          <a:lstStyle>
            <a:lvl1pPr>
              <a:defRPr sz="9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17475" y="6453188"/>
            <a:ext cx="3136900" cy="3333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43355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3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7594600" y="6524625"/>
            <a:ext cx="2311400" cy="333375"/>
          </a:xfrm>
          <a:prstGeom prst="rect">
            <a:avLst/>
          </a:prstGeom>
        </p:spPr>
        <p:txBody>
          <a:bodyPr/>
          <a:lstStyle>
            <a:lvl1pPr>
              <a:defRPr sz="9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17475" y="6453188"/>
            <a:ext cx="3136900" cy="3333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365686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4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7594600" y="6524625"/>
            <a:ext cx="2311400" cy="333375"/>
          </a:xfrm>
          <a:prstGeom prst="rect">
            <a:avLst/>
          </a:prstGeom>
        </p:spPr>
        <p:txBody>
          <a:bodyPr/>
          <a:lstStyle>
            <a:lvl1pPr>
              <a:defRPr sz="9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17475" y="6453188"/>
            <a:ext cx="3136900" cy="3333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997779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5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7594600" y="6524625"/>
            <a:ext cx="2311400" cy="333375"/>
          </a:xfrm>
          <a:prstGeom prst="rect">
            <a:avLst/>
          </a:prstGeom>
        </p:spPr>
        <p:txBody>
          <a:bodyPr/>
          <a:lstStyle>
            <a:lvl1pPr>
              <a:defRPr sz="9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17475" y="6453188"/>
            <a:ext cx="3136900" cy="3333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99543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6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7594600" y="6524625"/>
            <a:ext cx="2311400" cy="333375"/>
          </a:xfrm>
          <a:prstGeom prst="rect">
            <a:avLst/>
          </a:prstGeom>
        </p:spPr>
        <p:txBody>
          <a:bodyPr/>
          <a:lstStyle>
            <a:lvl1pPr>
              <a:defRPr sz="9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17475" y="6453188"/>
            <a:ext cx="3136900" cy="3333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26242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7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7594600" y="6524625"/>
            <a:ext cx="2311400" cy="333375"/>
          </a:xfrm>
          <a:prstGeom prst="rect">
            <a:avLst/>
          </a:prstGeom>
        </p:spPr>
        <p:txBody>
          <a:bodyPr/>
          <a:lstStyle>
            <a:lvl1pPr>
              <a:defRPr sz="9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17475" y="6453188"/>
            <a:ext cx="3136900" cy="3333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823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692250"/>
            <a:ext cx="8915400" cy="30777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713211"/>
            <a:ext cx="4376738" cy="46166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17543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377" y="1713211"/>
            <a:ext cx="4378325" cy="46166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377" y="2174875"/>
            <a:ext cx="4378325" cy="17543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67B6CE-DC68-4562-A3BB-5651F9DEBC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295302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8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7594600" y="6524625"/>
            <a:ext cx="2311400" cy="333375"/>
          </a:xfrm>
          <a:prstGeom prst="rect">
            <a:avLst/>
          </a:prstGeom>
        </p:spPr>
        <p:txBody>
          <a:bodyPr/>
          <a:lstStyle>
            <a:lvl1pPr>
              <a:defRPr sz="9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17475" y="6453188"/>
            <a:ext cx="3136900" cy="3333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4189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79E7F0-43EB-4FBD-A76C-EFA3CB8A60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8922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C7562A-D348-400B-AA50-98415A7F71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93407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1127324"/>
            <a:ext cx="3259138" cy="30777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3499" y="273051"/>
            <a:ext cx="5537201" cy="22837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2"/>
            <a:ext cx="3259138" cy="30777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000546-30A5-4EBD-A36B-3A5EA2D206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4666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513" y="5059562"/>
            <a:ext cx="5943600" cy="30777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513" y="612776"/>
            <a:ext cx="5943600" cy="584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513" y="5367339"/>
            <a:ext cx="5943600" cy="30777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62E60E-EE35-4AD0-A20F-F38B15FC7C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4671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новый фон 2"/>
          <p:cNvPicPr>
            <a:picLocks noChangeArrowheads="1"/>
          </p:cNvPicPr>
          <p:nvPr/>
        </p:nvPicPr>
        <p:blipFill>
          <a:blip r:embed="rId5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2738" y="157163"/>
            <a:ext cx="434975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73050" y="265113"/>
            <a:ext cx="8280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052513"/>
            <a:ext cx="8915400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138245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494838" y="6669088"/>
            <a:ext cx="354012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charset="0"/>
              </a:defRPr>
            </a:lvl1pPr>
          </a:lstStyle>
          <a:p>
            <a:pPr>
              <a:defRPr/>
            </a:pPr>
            <a:fld id="{86B470EA-1166-41E3-B448-0E933989AA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0" name="Line 6"/>
          <p:cNvSpPr>
            <a:spLocks noChangeShapeType="1"/>
          </p:cNvSpPr>
          <p:nvPr/>
        </p:nvSpPr>
        <p:spPr bwMode="auto">
          <a:xfrm>
            <a:off x="0" y="946150"/>
            <a:ext cx="9906000" cy="0"/>
          </a:xfrm>
          <a:prstGeom prst="line">
            <a:avLst/>
          </a:prstGeom>
          <a:noFill/>
          <a:ln w="101600">
            <a:solidFill>
              <a:srgbClr val="F4D5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8" r:id="rId1"/>
    <p:sldLayoutId id="2147487238" r:id="rId2"/>
    <p:sldLayoutId id="2147487239" r:id="rId3"/>
    <p:sldLayoutId id="2147487240" r:id="rId4"/>
    <p:sldLayoutId id="2147487241" r:id="rId5"/>
    <p:sldLayoutId id="2147487242" r:id="rId6"/>
    <p:sldLayoutId id="2147487243" r:id="rId7"/>
    <p:sldLayoutId id="2147487244" r:id="rId8"/>
    <p:sldLayoutId id="2147487245" r:id="rId9"/>
    <p:sldLayoutId id="2147487246" r:id="rId10"/>
    <p:sldLayoutId id="2147487247" r:id="rId11"/>
    <p:sldLayoutId id="2147487249" r:id="rId12"/>
    <p:sldLayoutId id="2147487250" r:id="rId13"/>
    <p:sldLayoutId id="2147487251" r:id="rId14"/>
    <p:sldLayoutId id="2147487252" r:id="rId15"/>
    <p:sldLayoutId id="2147487253" r:id="rId16"/>
    <p:sldLayoutId id="2147487254" r:id="rId17"/>
    <p:sldLayoutId id="2147487255" r:id="rId18"/>
    <p:sldLayoutId id="2147487256" r:id="rId19"/>
    <p:sldLayoutId id="2147487257" r:id="rId20"/>
    <p:sldLayoutId id="2147487258" r:id="rId21"/>
    <p:sldLayoutId id="2147487259" r:id="rId22"/>
    <p:sldLayoutId id="2147487260" r:id="rId23"/>
    <p:sldLayoutId id="2147487261" r:id="rId24"/>
    <p:sldLayoutId id="2147487262" r:id="rId25"/>
    <p:sldLayoutId id="2147487263" r:id="rId26"/>
    <p:sldLayoutId id="2147487264" r:id="rId27"/>
    <p:sldLayoutId id="2147487265" r:id="rId28"/>
    <p:sldLayoutId id="2147487266" r:id="rId29"/>
    <p:sldLayoutId id="2147487267" r:id="rId30"/>
    <p:sldLayoutId id="2147487268" r:id="rId31"/>
    <p:sldLayoutId id="2147487269" r:id="rId32"/>
    <p:sldLayoutId id="2147487270" r:id="rId33"/>
    <p:sldLayoutId id="2147487271" r:id="rId34"/>
    <p:sldLayoutId id="2147487272" r:id="rId35"/>
    <p:sldLayoutId id="2147487273" r:id="rId36"/>
    <p:sldLayoutId id="2147487274" r:id="rId37"/>
    <p:sldLayoutId id="2147487275" r:id="rId38"/>
    <p:sldLayoutId id="2147487276" r:id="rId39"/>
    <p:sldLayoutId id="2147487277" r:id="rId40"/>
    <p:sldLayoutId id="2147487278" r:id="rId41"/>
    <p:sldLayoutId id="2147487279" r:id="rId42"/>
    <p:sldLayoutId id="2147487280" r:id="rId43"/>
    <p:sldLayoutId id="2147487281" r:id="rId44"/>
    <p:sldLayoutId id="2147487282" r:id="rId45"/>
    <p:sldLayoutId id="2147487283" r:id="rId46"/>
    <p:sldLayoutId id="2147487284" r:id="rId47"/>
    <p:sldLayoutId id="2147487285" r:id="rId48"/>
    <p:sldLayoutId id="2147487286" r:id="rId49"/>
    <p:sldLayoutId id="2147487287" r:id="rId50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Полилиния 312"/>
          <p:cNvSpPr/>
          <p:nvPr/>
        </p:nvSpPr>
        <p:spPr>
          <a:xfrm rot="4708301">
            <a:off x="4419377" y="4903154"/>
            <a:ext cx="614660" cy="71786"/>
          </a:xfrm>
          <a:custGeom>
            <a:avLst/>
            <a:gdLst>
              <a:gd name="connsiteX0" fmla="*/ 0 w 1131094"/>
              <a:gd name="connsiteY0" fmla="*/ 0 h 516731"/>
              <a:gd name="connsiteX1" fmla="*/ 116681 w 1131094"/>
              <a:gd name="connsiteY1" fmla="*/ 61912 h 516731"/>
              <a:gd name="connsiteX2" fmla="*/ 280987 w 1131094"/>
              <a:gd name="connsiteY2" fmla="*/ 69056 h 516731"/>
              <a:gd name="connsiteX3" fmla="*/ 357187 w 1131094"/>
              <a:gd name="connsiteY3" fmla="*/ 140493 h 516731"/>
              <a:gd name="connsiteX4" fmla="*/ 395287 w 1131094"/>
              <a:gd name="connsiteY4" fmla="*/ 204787 h 516731"/>
              <a:gd name="connsiteX5" fmla="*/ 490537 w 1131094"/>
              <a:gd name="connsiteY5" fmla="*/ 192881 h 516731"/>
              <a:gd name="connsiteX6" fmla="*/ 519112 w 1131094"/>
              <a:gd name="connsiteY6" fmla="*/ 154781 h 516731"/>
              <a:gd name="connsiteX7" fmla="*/ 723900 w 1131094"/>
              <a:gd name="connsiteY7" fmla="*/ 154781 h 516731"/>
              <a:gd name="connsiteX8" fmla="*/ 966787 w 1131094"/>
              <a:gd name="connsiteY8" fmla="*/ 457200 h 516731"/>
              <a:gd name="connsiteX9" fmla="*/ 1131094 w 1131094"/>
              <a:gd name="connsiteY9" fmla="*/ 516731 h 51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31094" h="516731">
                <a:moveTo>
                  <a:pt x="0" y="0"/>
                </a:moveTo>
                <a:cubicBezTo>
                  <a:pt x="34925" y="25201"/>
                  <a:pt x="69850" y="50403"/>
                  <a:pt x="116681" y="61912"/>
                </a:cubicBezTo>
                <a:cubicBezTo>
                  <a:pt x="163512" y="73421"/>
                  <a:pt x="240903" y="55959"/>
                  <a:pt x="280987" y="69056"/>
                </a:cubicBezTo>
                <a:cubicBezTo>
                  <a:pt x="321071" y="82153"/>
                  <a:pt x="338137" y="117871"/>
                  <a:pt x="357187" y="140493"/>
                </a:cubicBezTo>
                <a:cubicBezTo>
                  <a:pt x="376237" y="163115"/>
                  <a:pt x="373062" y="196056"/>
                  <a:pt x="395287" y="204787"/>
                </a:cubicBezTo>
                <a:cubicBezTo>
                  <a:pt x="417512" y="213518"/>
                  <a:pt x="469900" y="201215"/>
                  <a:pt x="490537" y="192881"/>
                </a:cubicBezTo>
                <a:cubicBezTo>
                  <a:pt x="511174" y="184547"/>
                  <a:pt x="480218" y="161131"/>
                  <a:pt x="519112" y="154781"/>
                </a:cubicBezTo>
                <a:cubicBezTo>
                  <a:pt x="558006" y="148431"/>
                  <a:pt x="649288" y="104378"/>
                  <a:pt x="723900" y="154781"/>
                </a:cubicBezTo>
                <a:cubicBezTo>
                  <a:pt x="798513" y="205184"/>
                  <a:pt x="898921" y="396875"/>
                  <a:pt x="966787" y="457200"/>
                </a:cubicBezTo>
                <a:cubicBezTo>
                  <a:pt x="1034653" y="517525"/>
                  <a:pt x="1105694" y="507206"/>
                  <a:pt x="1131094" y="516731"/>
                </a:cubicBezTo>
              </a:path>
            </a:pathLst>
          </a:cu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5" name="Полилиния 304"/>
          <p:cNvSpPr/>
          <p:nvPr/>
        </p:nvSpPr>
        <p:spPr>
          <a:xfrm rot="6998053">
            <a:off x="5113748" y="3676422"/>
            <a:ext cx="97532" cy="203101"/>
          </a:xfrm>
          <a:custGeom>
            <a:avLst/>
            <a:gdLst>
              <a:gd name="connsiteX0" fmla="*/ 359568 w 359568"/>
              <a:gd name="connsiteY0" fmla="*/ 0 h 354806"/>
              <a:gd name="connsiteX1" fmla="*/ 164306 w 359568"/>
              <a:gd name="connsiteY1" fmla="*/ 57150 h 354806"/>
              <a:gd name="connsiteX2" fmla="*/ 85725 w 359568"/>
              <a:gd name="connsiteY2" fmla="*/ 145256 h 354806"/>
              <a:gd name="connsiteX3" fmla="*/ 47625 w 359568"/>
              <a:gd name="connsiteY3" fmla="*/ 254794 h 354806"/>
              <a:gd name="connsiteX4" fmla="*/ 0 w 359568"/>
              <a:gd name="connsiteY4" fmla="*/ 354806 h 35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568" h="354806">
                <a:moveTo>
                  <a:pt x="359568" y="0"/>
                </a:moveTo>
                <a:cubicBezTo>
                  <a:pt x="284757" y="16470"/>
                  <a:pt x="209946" y="32941"/>
                  <a:pt x="164306" y="57150"/>
                </a:cubicBezTo>
                <a:cubicBezTo>
                  <a:pt x="118666" y="81359"/>
                  <a:pt x="105172" y="112315"/>
                  <a:pt x="85725" y="145256"/>
                </a:cubicBezTo>
                <a:cubicBezTo>
                  <a:pt x="66278" y="178197"/>
                  <a:pt x="61912" y="219869"/>
                  <a:pt x="47625" y="254794"/>
                </a:cubicBezTo>
                <a:cubicBezTo>
                  <a:pt x="33337" y="289719"/>
                  <a:pt x="8334" y="338137"/>
                  <a:pt x="0" y="354806"/>
                </a:cubicBezTo>
              </a:path>
            </a:pathLst>
          </a:custGeom>
          <a:noFill/>
          <a:ln w="12700">
            <a:solidFill>
              <a:srgbClr val="800000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kern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sp>
        <p:nvSpPr>
          <p:cNvPr id="290" name="Полилиния 289"/>
          <p:cNvSpPr/>
          <p:nvPr/>
        </p:nvSpPr>
        <p:spPr>
          <a:xfrm rot="8594881">
            <a:off x="4103837" y="3047029"/>
            <a:ext cx="399345" cy="268708"/>
          </a:xfrm>
          <a:custGeom>
            <a:avLst/>
            <a:gdLst>
              <a:gd name="connsiteX0" fmla="*/ 0 w 1131094"/>
              <a:gd name="connsiteY0" fmla="*/ 0 h 516731"/>
              <a:gd name="connsiteX1" fmla="*/ 116681 w 1131094"/>
              <a:gd name="connsiteY1" fmla="*/ 61912 h 516731"/>
              <a:gd name="connsiteX2" fmla="*/ 280987 w 1131094"/>
              <a:gd name="connsiteY2" fmla="*/ 69056 h 516731"/>
              <a:gd name="connsiteX3" fmla="*/ 357187 w 1131094"/>
              <a:gd name="connsiteY3" fmla="*/ 140493 h 516731"/>
              <a:gd name="connsiteX4" fmla="*/ 395287 w 1131094"/>
              <a:gd name="connsiteY4" fmla="*/ 204787 h 516731"/>
              <a:gd name="connsiteX5" fmla="*/ 490537 w 1131094"/>
              <a:gd name="connsiteY5" fmla="*/ 192881 h 516731"/>
              <a:gd name="connsiteX6" fmla="*/ 519112 w 1131094"/>
              <a:gd name="connsiteY6" fmla="*/ 154781 h 516731"/>
              <a:gd name="connsiteX7" fmla="*/ 723900 w 1131094"/>
              <a:gd name="connsiteY7" fmla="*/ 154781 h 516731"/>
              <a:gd name="connsiteX8" fmla="*/ 966787 w 1131094"/>
              <a:gd name="connsiteY8" fmla="*/ 457200 h 516731"/>
              <a:gd name="connsiteX9" fmla="*/ 1131094 w 1131094"/>
              <a:gd name="connsiteY9" fmla="*/ 516731 h 51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31094" h="516731">
                <a:moveTo>
                  <a:pt x="0" y="0"/>
                </a:moveTo>
                <a:cubicBezTo>
                  <a:pt x="34925" y="25201"/>
                  <a:pt x="69850" y="50403"/>
                  <a:pt x="116681" y="61912"/>
                </a:cubicBezTo>
                <a:cubicBezTo>
                  <a:pt x="163512" y="73421"/>
                  <a:pt x="240903" y="55959"/>
                  <a:pt x="280987" y="69056"/>
                </a:cubicBezTo>
                <a:cubicBezTo>
                  <a:pt x="321071" y="82153"/>
                  <a:pt x="338137" y="117871"/>
                  <a:pt x="357187" y="140493"/>
                </a:cubicBezTo>
                <a:cubicBezTo>
                  <a:pt x="376237" y="163115"/>
                  <a:pt x="373062" y="196056"/>
                  <a:pt x="395287" y="204787"/>
                </a:cubicBezTo>
                <a:cubicBezTo>
                  <a:pt x="417512" y="213518"/>
                  <a:pt x="469900" y="201215"/>
                  <a:pt x="490537" y="192881"/>
                </a:cubicBezTo>
                <a:cubicBezTo>
                  <a:pt x="511174" y="184547"/>
                  <a:pt x="480218" y="161131"/>
                  <a:pt x="519112" y="154781"/>
                </a:cubicBezTo>
                <a:cubicBezTo>
                  <a:pt x="558006" y="148431"/>
                  <a:pt x="649288" y="104378"/>
                  <a:pt x="723900" y="154781"/>
                </a:cubicBezTo>
                <a:cubicBezTo>
                  <a:pt x="798513" y="205184"/>
                  <a:pt x="898921" y="396875"/>
                  <a:pt x="966787" y="457200"/>
                </a:cubicBezTo>
                <a:cubicBezTo>
                  <a:pt x="1034653" y="517525"/>
                  <a:pt x="1105694" y="507206"/>
                  <a:pt x="1131094" y="516731"/>
                </a:cubicBezTo>
              </a:path>
            </a:pathLst>
          </a:cu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9" name="Полилиния 278"/>
          <p:cNvSpPr/>
          <p:nvPr/>
        </p:nvSpPr>
        <p:spPr>
          <a:xfrm rot="2452658">
            <a:off x="3485414" y="3162938"/>
            <a:ext cx="196205" cy="45719"/>
          </a:xfrm>
          <a:custGeom>
            <a:avLst/>
            <a:gdLst>
              <a:gd name="connsiteX0" fmla="*/ 0 w 1131094"/>
              <a:gd name="connsiteY0" fmla="*/ 0 h 516731"/>
              <a:gd name="connsiteX1" fmla="*/ 116681 w 1131094"/>
              <a:gd name="connsiteY1" fmla="*/ 61912 h 516731"/>
              <a:gd name="connsiteX2" fmla="*/ 280987 w 1131094"/>
              <a:gd name="connsiteY2" fmla="*/ 69056 h 516731"/>
              <a:gd name="connsiteX3" fmla="*/ 357187 w 1131094"/>
              <a:gd name="connsiteY3" fmla="*/ 140493 h 516731"/>
              <a:gd name="connsiteX4" fmla="*/ 395287 w 1131094"/>
              <a:gd name="connsiteY4" fmla="*/ 204787 h 516731"/>
              <a:gd name="connsiteX5" fmla="*/ 490537 w 1131094"/>
              <a:gd name="connsiteY5" fmla="*/ 192881 h 516731"/>
              <a:gd name="connsiteX6" fmla="*/ 519112 w 1131094"/>
              <a:gd name="connsiteY6" fmla="*/ 154781 h 516731"/>
              <a:gd name="connsiteX7" fmla="*/ 723900 w 1131094"/>
              <a:gd name="connsiteY7" fmla="*/ 154781 h 516731"/>
              <a:gd name="connsiteX8" fmla="*/ 966787 w 1131094"/>
              <a:gd name="connsiteY8" fmla="*/ 457200 h 516731"/>
              <a:gd name="connsiteX9" fmla="*/ 1131094 w 1131094"/>
              <a:gd name="connsiteY9" fmla="*/ 516731 h 51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31094" h="516731">
                <a:moveTo>
                  <a:pt x="0" y="0"/>
                </a:moveTo>
                <a:cubicBezTo>
                  <a:pt x="34925" y="25201"/>
                  <a:pt x="69850" y="50403"/>
                  <a:pt x="116681" y="61912"/>
                </a:cubicBezTo>
                <a:cubicBezTo>
                  <a:pt x="163512" y="73421"/>
                  <a:pt x="240903" y="55959"/>
                  <a:pt x="280987" y="69056"/>
                </a:cubicBezTo>
                <a:cubicBezTo>
                  <a:pt x="321071" y="82153"/>
                  <a:pt x="338137" y="117871"/>
                  <a:pt x="357187" y="140493"/>
                </a:cubicBezTo>
                <a:cubicBezTo>
                  <a:pt x="376237" y="163115"/>
                  <a:pt x="373062" y="196056"/>
                  <a:pt x="395287" y="204787"/>
                </a:cubicBezTo>
                <a:cubicBezTo>
                  <a:pt x="417512" y="213518"/>
                  <a:pt x="469900" y="201215"/>
                  <a:pt x="490537" y="192881"/>
                </a:cubicBezTo>
                <a:cubicBezTo>
                  <a:pt x="511174" y="184547"/>
                  <a:pt x="480218" y="161131"/>
                  <a:pt x="519112" y="154781"/>
                </a:cubicBezTo>
                <a:cubicBezTo>
                  <a:pt x="558006" y="148431"/>
                  <a:pt x="649288" y="104378"/>
                  <a:pt x="723900" y="154781"/>
                </a:cubicBezTo>
                <a:cubicBezTo>
                  <a:pt x="798513" y="205184"/>
                  <a:pt x="898921" y="396875"/>
                  <a:pt x="966787" y="457200"/>
                </a:cubicBezTo>
                <a:cubicBezTo>
                  <a:pt x="1034653" y="517525"/>
                  <a:pt x="1105694" y="507206"/>
                  <a:pt x="1131094" y="516731"/>
                </a:cubicBezTo>
              </a:path>
            </a:pathLst>
          </a:cu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7" name="Полилиния 276"/>
          <p:cNvSpPr/>
          <p:nvPr/>
        </p:nvSpPr>
        <p:spPr>
          <a:xfrm rot="9486850">
            <a:off x="3587526" y="4253182"/>
            <a:ext cx="703233" cy="155081"/>
          </a:xfrm>
          <a:custGeom>
            <a:avLst/>
            <a:gdLst>
              <a:gd name="connsiteX0" fmla="*/ 0 w 1131094"/>
              <a:gd name="connsiteY0" fmla="*/ 0 h 516731"/>
              <a:gd name="connsiteX1" fmla="*/ 116681 w 1131094"/>
              <a:gd name="connsiteY1" fmla="*/ 61912 h 516731"/>
              <a:gd name="connsiteX2" fmla="*/ 280987 w 1131094"/>
              <a:gd name="connsiteY2" fmla="*/ 69056 h 516731"/>
              <a:gd name="connsiteX3" fmla="*/ 357187 w 1131094"/>
              <a:gd name="connsiteY3" fmla="*/ 140493 h 516731"/>
              <a:gd name="connsiteX4" fmla="*/ 395287 w 1131094"/>
              <a:gd name="connsiteY4" fmla="*/ 204787 h 516731"/>
              <a:gd name="connsiteX5" fmla="*/ 490537 w 1131094"/>
              <a:gd name="connsiteY5" fmla="*/ 192881 h 516731"/>
              <a:gd name="connsiteX6" fmla="*/ 519112 w 1131094"/>
              <a:gd name="connsiteY6" fmla="*/ 154781 h 516731"/>
              <a:gd name="connsiteX7" fmla="*/ 723900 w 1131094"/>
              <a:gd name="connsiteY7" fmla="*/ 154781 h 516731"/>
              <a:gd name="connsiteX8" fmla="*/ 966787 w 1131094"/>
              <a:gd name="connsiteY8" fmla="*/ 457200 h 516731"/>
              <a:gd name="connsiteX9" fmla="*/ 1131094 w 1131094"/>
              <a:gd name="connsiteY9" fmla="*/ 516731 h 51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31094" h="516731">
                <a:moveTo>
                  <a:pt x="0" y="0"/>
                </a:moveTo>
                <a:cubicBezTo>
                  <a:pt x="34925" y="25201"/>
                  <a:pt x="69850" y="50403"/>
                  <a:pt x="116681" y="61912"/>
                </a:cubicBezTo>
                <a:cubicBezTo>
                  <a:pt x="163512" y="73421"/>
                  <a:pt x="240903" y="55959"/>
                  <a:pt x="280987" y="69056"/>
                </a:cubicBezTo>
                <a:cubicBezTo>
                  <a:pt x="321071" y="82153"/>
                  <a:pt x="338137" y="117871"/>
                  <a:pt x="357187" y="140493"/>
                </a:cubicBezTo>
                <a:cubicBezTo>
                  <a:pt x="376237" y="163115"/>
                  <a:pt x="373062" y="196056"/>
                  <a:pt x="395287" y="204787"/>
                </a:cubicBezTo>
                <a:cubicBezTo>
                  <a:pt x="417512" y="213518"/>
                  <a:pt x="469900" y="201215"/>
                  <a:pt x="490537" y="192881"/>
                </a:cubicBezTo>
                <a:cubicBezTo>
                  <a:pt x="511174" y="184547"/>
                  <a:pt x="480218" y="161131"/>
                  <a:pt x="519112" y="154781"/>
                </a:cubicBezTo>
                <a:cubicBezTo>
                  <a:pt x="558006" y="148431"/>
                  <a:pt x="649288" y="104378"/>
                  <a:pt x="723900" y="154781"/>
                </a:cubicBezTo>
                <a:cubicBezTo>
                  <a:pt x="798513" y="205184"/>
                  <a:pt x="898921" y="396875"/>
                  <a:pt x="966787" y="457200"/>
                </a:cubicBezTo>
                <a:cubicBezTo>
                  <a:pt x="1034653" y="517525"/>
                  <a:pt x="1105694" y="507206"/>
                  <a:pt x="1131094" y="516731"/>
                </a:cubicBezTo>
              </a:path>
            </a:pathLst>
          </a:cu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6" name="Полилиния 275"/>
          <p:cNvSpPr/>
          <p:nvPr/>
        </p:nvSpPr>
        <p:spPr>
          <a:xfrm rot="4385841">
            <a:off x="3713067" y="4006969"/>
            <a:ext cx="220636" cy="1065707"/>
          </a:xfrm>
          <a:custGeom>
            <a:avLst/>
            <a:gdLst>
              <a:gd name="connsiteX0" fmla="*/ 0 w 1131094"/>
              <a:gd name="connsiteY0" fmla="*/ 0 h 516731"/>
              <a:gd name="connsiteX1" fmla="*/ 116681 w 1131094"/>
              <a:gd name="connsiteY1" fmla="*/ 61912 h 516731"/>
              <a:gd name="connsiteX2" fmla="*/ 280987 w 1131094"/>
              <a:gd name="connsiteY2" fmla="*/ 69056 h 516731"/>
              <a:gd name="connsiteX3" fmla="*/ 357187 w 1131094"/>
              <a:gd name="connsiteY3" fmla="*/ 140493 h 516731"/>
              <a:gd name="connsiteX4" fmla="*/ 395287 w 1131094"/>
              <a:gd name="connsiteY4" fmla="*/ 204787 h 516731"/>
              <a:gd name="connsiteX5" fmla="*/ 490537 w 1131094"/>
              <a:gd name="connsiteY5" fmla="*/ 192881 h 516731"/>
              <a:gd name="connsiteX6" fmla="*/ 519112 w 1131094"/>
              <a:gd name="connsiteY6" fmla="*/ 154781 h 516731"/>
              <a:gd name="connsiteX7" fmla="*/ 723900 w 1131094"/>
              <a:gd name="connsiteY7" fmla="*/ 154781 h 516731"/>
              <a:gd name="connsiteX8" fmla="*/ 966787 w 1131094"/>
              <a:gd name="connsiteY8" fmla="*/ 457200 h 516731"/>
              <a:gd name="connsiteX9" fmla="*/ 1131094 w 1131094"/>
              <a:gd name="connsiteY9" fmla="*/ 516731 h 51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31094" h="516731">
                <a:moveTo>
                  <a:pt x="0" y="0"/>
                </a:moveTo>
                <a:cubicBezTo>
                  <a:pt x="34925" y="25201"/>
                  <a:pt x="69850" y="50403"/>
                  <a:pt x="116681" y="61912"/>
                </a:cubicBezTo>
                <a:cubicBezTo>
                  <a:pt x="163512" y="73421"/>
                  <a:pt x="240903" y="55959"/>
                  <a:pt x="280987" y="69056"/>
                </a:cubicBezTo>
                <a:cubicBezTo>
                  <a:pt x="321071" y="82153"/>
                  <a:pt x="338137" y="117871"/>
                  <a:pt x="357187" y="140493"/>
                </a:cubicBezTo>
                <a:cubicBezTo>
                  <a:pt x="376237" y="163115"/>
                  <a:pt x="373062" y="196056"/>
                  <a:pt x="395287" y="204787"/>
                </a:cubicBezTo>
                <a:cubicBezTo>
                  <a:pt x="417512" y="213518"/>
                  <a:pt x="469900" y="201215"/>
                  <a:pt x="490537" y="192881"/>
                </a:cubicBezTo>
                <a:cubicBezTo>
                  <a:pt x="511174" y="184547"/>
                  <a:pt x="480218" y="161131"/>
                  <a:pt x="519112" y="154781"/>
                </a:cubicBezTo>
                <a:cubicBezTo>
                  <a:pt x="558006" y="148431"/>
                  <a:pt x="649288" y="104378"/>
                  <a:pt x="723900" y="154781"/>
                </a:cubicBezTo>
                <a:cubicBezTo>
                  <a:pt x="798513" y="205184"/>
                  <a:pt x="898921" y="396875"/>
                  <a:pt x="966787" y="457200"/>
                </a:cubicBezTo>
                <a:cubicBezTo>
                  <a:pt x="1034653" y="517525"/>
                  <a:pt x="1105694" y="507206"/>
                  <a:pt x="1131094" y="516731"/>
                </a:cubicBezTo>
              </a:path>
            </a:pathLst>
          </a:cu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37247" y="3431557"/>
            <a:ext cx="314420" cy="142161"/>
          </a:xfrm>
          <a:prstGeom prst="roundRect">
            <a:avLst/>
          </a:prstGeom>
          <a:solidFill>
            <a:srgbClr val="00B0F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Rectangle 20"/>
          <p:cNvSpPr>
            <a:spLocks noChangeArrowheads="1"/>
          </p:cNvSpPr>
          <p:nvPr/>
        </p:nvSpPr>
        <p:spPr bwMode="auto">
          <a:xfrm>
            <a:off x="167709" y="295112"/>
            <a:ext cx="5275268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defTabSz="912813"/>
            <a:r>
              <a:rPr lang="ru-RU" sz="1600" b="1" cap="all" dirty="0" smtClean="0">
                <a:latin typeface="Europe" pitchFamily="2" charset="0"/>
                <a:cs typeface="Arial" pitchFamily="34" charset="0"/>
              </a:rPr>
              <a:t>Логистическая СХЕМА обеспечения</a:t>
            </a:r>
            <a:r>
              <a:rPr lang="en-US" sz="1600" b="1" cap="all" dirty="0" smtClean="0">
                <a:latin typeface="Europe" pitchFamily="2" charset="0"/>
                <a:cs typeface="Arial" pitchFamily="34" charset="0"/>
              </a:rPr>
              <a:t> </a:t>
            </a:r>
            <a:endParaRPr lang="ru-RU" sz="1600" b="1" cap="all" dirty="0" smtClean="0">
              <a:latin typeface="Europe" pitchFamily="2" charset="0"/>
              <a:cs typeface="Arial" pitchFamily="34" charset="0"/>
            </a:endParaRPr>
          </a:p>
          <a:p>
            <a:pPr defTabSz="912813"/>
            <a:r>
              <a:rPr lang="ru-RU" sz="1600" b="1" cap="all" dirty="0" err="1" smtClean="0">
                <a:latin typeface="Europe" pitchFamily="2" charset="0"/>
                <a:cs typeface="Arial" pitchFamily="34" charset="0"/>
              </a:rPr>
              <a:t>Мтр</a:t>
            </a:r>
            <a:r>
              <a:rPr lang="en-US" sz="1600" b="1" cap="all" dirty="0" smtClean="0">
                <a:latin typeface="Europe" pitchFamily="2" charset="0"/>
                <a:cs typeface="Arial" pitchFamily="34" charset="0"/>
              </a:rPr>
              <a:t>/</a:t>
            </a:r>
            <a:r>
              <a:rPr lang="ru-RU" sz="1600" b="1" cap="all" dirty="0" smtClean="0">
                <a:latin typeface="Europe" pitchFamily="2" charset="0"/>
                <a:cs typeface="Arial" pitchFamily="34" charset="0"/>
              </a:rPr>
              <a:t>ГСМ ООО «РН-Уватнефтегаз</a:t>
            </a:r>
            <a:r>
              <a:rPr lang="ru-RU" sz="1600" b="1" cap="all" smtClean="0">
                <a:latin typeface="Europe" pitchFamily="2" charset="0"/>
                <a:cs typeface="Arial" pitchFamily="34" charset="0"/>
              </a:rPr>
              <a:t>» </a:t>
            </a:r>
            <a:r>
              <a:rPr lang="ru-RU" sz="1600" b="1" cap="all" smtClean="0">
                <a:latin typeface="Europe" pitchFamily="2" charset="0"/>
                <a:cs typeface="Arial" pitchFamily="34" charset="0"/>
              </a:rPr>
              <a:t>2026г</a:t>
            </a:r>
            <a:r>
              <a:rPr lang="ru-RU" sz="1600" b="1" cap="all" dirty="0" smtClean="0">
                <a:latin typeface="Europe" pitchFamily="2" charset="0"/>
                <a:cs typeface="Arial" pitchFamily="34" charset="0"/>
              </a:rPr>
              <a:t>.</a:t>
            </a:r>
            <a:endParaRPr lang="ru-RU" sz="1600" b="1" cap="all" dirty="0">
              <a:latin typeface="Europe" pitchFamily="2" charset="0"/>
              <a:cs typeface="Arial" pitchFamily="34" charset="0"/>
            </a:endParaRPr>
          </a:p>
        </p:txBody>
      </p:sp>
      <p:sp>
        <p:nvSpPr>
          <p:cNvPr id="235" name="Text Box 444"/>
          <p:cNvSpPr txBox="1">
            <a:spLocks noChangeAspect="1" noChangeArrowheads="1"/>
          </p:cNvSpPr>
          <p:nvPr/>
        </p:nvSpPr>
        <p:spPr bwMode="auto">
          <a:xfrm>
            <a:off x="7767974" y="1937198"/>
            <a:ext cx="2188061" cy="4093703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12223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" b="1" kern="0" noProof="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ЛОГИСТИКА: Маршруты доставки МТР/ГСМ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" b="1" u="sng" kern="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Маршрут </a:t>
            </a:r>
            <a:r>
              <a:rPr lang="ru-RU" sz="600" b="1" u="sng" kern="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по круглогодичным автодорогам:</a:t>
            </a:r>
          </a:p>
          <a:p>
            <a:pPr marL="171450" lvl="0" indent="-171450">
              <a:buFont typeface="Wingdings" pitchFamily="2" charset="2"/>
              <a:buChar char="§"/>
              <a:defRPr/>
            </a:pPr>
            <a:r>
              <a:rPr lang="ru-RU" sz="600" kern="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г. Нижневартовск – Усть-Тегусское м</a:t>
            </a:r>
            <a:r>
              <a:rPr lang="en-US" sz="600" kern="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/</a:t>
            </a:r>
            <a:r>
              <a:rPr lang="ru-RU" sz="600" kern="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р </a:t>
            </a:r>
          </a:p>
          <a:p>
            <a:pPr lvl="0">
              <a:defRPr/>
            </a:pPr>
            <a:r>
              <a:rPr lang="ru-RU" sz="600" kern="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(твердое </a:t>
            </a:r>
            <a:r>
              <a:rPr lang="ru-RU" sz="600" kern="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покрытие –  490 км</a:t>
            </a:r>
            <a:r>
              <a:rPr lang="ru-RU" sz="600" kern="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.);</a:t>
            </a:r>
            <a:endParaRPr lang="ru-RU" sz="600" kern="0" dirty="0">
              <a:solidFill>
                <a:schemeClr val="accent4">
                  <a:lumMod val="75000"/>
                  <a:lumOff val="25000"/>
                </a:schemeClr>
              </a:solidFill>
              <a:latin typeface="Europe" pitchFamily="2" charset="0"/>
            </a:endParaRPr>
          </a:p>
          <a:p>
            <a:pPr marL="171450" lvl="0" indent="-171450">
              <a:buFont typeface="Wingdings" pitchFamily="2" charset="2"/>
              <a:buChar char="§"/>
              <a:defRPr/>
            </a:pPr>
            <a:r>
              <a:rPr lang="ru-RU" sz="600" kern="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г. Нижневартовск – Урненское м</a:t>
            </a:r>
            <a:r>
              <a:rPr lang="en-US" sz="600" kern="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/</a:t>
            </a:r>
            <a:r>
              <a:rPr lang="ru-RU" sz="600" kern="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р</a:t>
            </a:r>
          </a:p>
          <a:p>
            <a:pPr lvl="0">
              <a:defRPr/>
            </a:pPr>
            <a:r>
              <a:rPr lang="ru-RU" sz="600" kern="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(твердое </a:t>
            </a:r>
            <a:r>
              <a:rPr lang="ru-RU" sz="600" kern="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покрытие –  540 км</a:t>
            </a:r>
            <a:r>
              <a:rPr lang="ru-RU" sz="600" kern="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.);</a:t>
            </a:r>
          </a:p>
          <a:p>
            <a:pPr marL="171450" lvl="0" indent="-171450">
              <a:buFont typeface="Wingdings" pitchFamily="2" charset="2"/>
              <a:buChar char="§"/>
              <a:defRPr/>
            </a:pPr>
            <a:r>
              <a:rPr lang="ru-RU" sz="600" kern="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п</a:t>
            </a:r>
            <a:r>
              <a:rPr lang="ru-RU" sz="600" kern="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. Туртас – Кальчинское м/р</a:t>
            </a:r>
          </a:p>
          <a:p>
            <a:pPr lvl="0">
              <a:defRPr/>
            </a:pPr>
            <a:r>
              <a:rPr lang="ru-RU" sz="600" kern="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(твердое покрытие – 80 км.);</a:t>
            </a:r>
          </a:p>
          <a:p>
            <a:pPr lvl="0">
              <a:defRPr/>
            </a:pPr>
            <a:endParaRPr lang="ru-RU" sz="600" b="1" kern="0" dirty="0">
              <a:solidFill>
                <a:schemeClr val="accent4">
                  <a:lumMod val="75000"/>
                  <a:lumOff val="25000"/>
                </a:schemeClr>
              </a:solidFill>
              <a:latin typeface="Europe" pitchFamily="2" charset="0"/>
            </a:endParaRPr>
          </a:p>
          <a:p>
            <a:r>
              <a:rPr lang="ru-RU" sz="600" b="1" u="sng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Маршрут по зимним автодорогам </a:t>
            </a:r>
          </a:p>
          <a:p>
            <a:r>
              <a:rPr lang="ru-RU" sz="600" b="1" u="sng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через </a:t>
            </a:r>
            <a:r>
              <a:rPr lang="ru-RU" sz="600" b="1" u="sng" dirty="0" err="1" smtClean="0">
                <a:solidFill>
                  <a:srgbClr val="FF0000"/>
                </a:solidFill>
                <a:latin typeface="Europe" pitchFamily="2" charset="0"/>
              </a:rPr>
              <a:t>Кальчинское</a:t>
            </a:r>
            <a:r>
              <a:rPr lang="ru-RU" sz="600" b="1" u="sng" dirty="0" smtClean="0">
                <a:solidFill>
                  <a:srgbClr val="FF0000"/>
                </a:solidFill>
                <a:latin typeface="Europe" pitchFamily="2" charset="0"/>
              </a:rPr>
              <a:t> </a:t>
            </a:r>
            <a:r>
              <a:rPr lang="ru-RU" sz="600" b="1" u="sng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м/р </a:t>
            </a:r>
            <a:r>
              <a:rPr lang="ru-RU" sz="600" b="1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(с 01.01. по </a:t>
            </a:r>
            <a:r>
              <a:rPr lang="en-US" sz="600" b="1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31</a:t>
            </a:r>
            <a:r>
              <a:rPr lang="ru-RU" sz="600" b="1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.0</a:t>
            </a:r>
            <a:r>
              <a:rPr lang="en-US" sz="600" b="1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3</a:t>
            </a:r>
            <a:r>
              <a:rPr lang="ru-RU" sz="600" b="1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):</a:t>
            </a:r>
          </a:p>
          <a:p>
            <a:pPr marL="171450" indent="-171450">
              <a:buFont typeface="Wingdings" pitchFamily="2" charset="2"/>
              <a:buChar char="§"/>
            </a:pPr>
            <a:r>
              <a:rPr lang="ru-RU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п. </a:t>
            </a:r>
            <a:r>
              <a:rPr lang="ru-RU" sz="600" dirty="0" err="1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Туртас</a:t>
            </a:r>
            <a:r>
              <a:rPr lang="ru-RU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 – </a:t>
            </a:r>
            <a:r>
              <a:rPr lang="ru-RU" sz="600" dirty="0" err="1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Тямкинское</a:t>
            </a:r>
            <a:r>
              <a:rPr lang="ru-RU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 м/р - 190 км.</a:t>
            </a:r>
          </a:p>
          <a:p>
            <a:r>
              <a:rPr lang="ru-RU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(зимник – </a:t>
            </a:r>
            <a:r>
              <a:rPr lang="en-US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11</a:t>
            </a:r>
            <a:r>
              <a:rPr lang="ru-RU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0 км.);</a:t>
            </a:r>
          </a:p>
          <a:p>
            <a:pPr marL="171450" indent="-171450">
              <a:buFont typeface="Wingdings" pitchFamily="2" charset="2"/>
              <a:buChar char="§"/>
            </a:pPr>
            <a:r>
              <a:rPr lang="ru-RU" sz="60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п. </a:t>
            </a:r>
            <a:r>
              <a:rPr lang="ru-RU" sz="600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Туртас</a:t>
            </a:r>
            <a:r>
              <a:rPr lang="ru-RU" sz="60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 </a:t>
            </a:r>
            <a:r>
              <a:rPr lang="ru-RU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– С-</a:t>
            </a:r>
            <a:r>
              <a:rPr lang="ru-RU" sz="600" dirty="0" err="1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Тямкинское</a:t>
            </a:r>
            <a:r>
              <a:rPr lang="ru-RU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 м/р - 202км.</a:t>
            </a:r>
            <a:endParaRPr lang="ru-RU" sz="600" dirty="0">
              <a:solidFill>
                <a:schemeClr val="accent4">
                  <a:lumMod val="75000"/>
                  <a:lumOff val="25000"/>
                </a:schemeClr>
              </a:solidFill>
              <a:latin typeface="Europe" pitchFamily="2" charset="0"/>
            </a:endParaRPr>
          </a:p>
          <a:p>
            <a:r>
              <a:rPr lang="ru-RU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(зимник </a:t>
            </a:r>
            <a:r>
              <a:rPr lang="en-US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122</a:t>
            </a:r>
            <a:r>
              <a:rPr lang="ru-RU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 км);</a:t>
            </a:r>
          </a:p>
          <a:p>
            <a:pPr marL="171450" indent="-171450">
              <a:buFont typeface="Wingdings" pitchFamily="2" charset="2"/>
              <a:buChar char="§"/>
            </a:pPr>
            <a:r>
              <a:rPr lang="ru-RU" sz="60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п. </a:t>
            </a:r>
            <a:r>
              <a:rPr lang="ru-RU" sz="600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Туртас</a:t>
            </a:r>
            <a:r>
              <a:rPr lang="ru-RU" sz="60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 – </a:t>
            </a:r>
            <a:r>
              <a:rPr lang="ru-RU" sz="600" dirty="0" err="1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Косухинское</a:t>
            </a:r>
            <a:r>
              <a:rPr lang="ru-RU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 м/р - 197км.</a:t>
            </a:r>
            <a:endParaRPr lang="ru-RU" sz="600" dirty="0">
              <a:solidFill>
                <a:schemeClr val="accent4">
                  <a:lumMod val="75000"/>
                  <a:lumOff val="25000"/>
                </a:schemeClr>
              </a:solidFill>
              <a:latin typeface="Europe" pitchFamily="2" charset="0"/>
            </a:endParaRPr>
          </a:p>
          <a:p>
            <a:r>
              <a:rPr lang="ru-RU" sz="60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(зимник </a:t>
            </a:r>
            <a:r>
              <a:rPr lang="en-US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11</a:t>
            </a:r>
            <a:r>
              <a:rPr lang="ru-RU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7 </a:t>
            </a:r>
            <a:r>
              <a:rPr lang="ru-RU" sz="60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км</a:t>
            </a:r>
            <a:r>
              <a:rPr lang="ru-RU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);</a:t>
            </a:r>
            <a:endParaRPr lang="ru-RU" sz="600" dirty="0">
              <a:solidFill>
                <a:schemeClr val="accent4">
                  <a:lumMod val="75000"/>
                  <a:lumOff val="25000"/>
                </a:schemeClr>
              </a:solidFill>
              <a:latin typeface="Europe" pitchFamily="2" charset="0"/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ru-RU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п. </a:t>
            </a:r>
            <a:r>
              <a:rPr lang="ru-RU" sz="600" dirty="0" err="1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Туртас</a:t>
            </a:r>
            <a:r>
              <a:rPr lang="ru-RU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 – Радонежское м/р- 244 км.</a:t>
            </a:r>
          </a:p>
          <a:p>
            <a:r>
              <a:rPr lang="ru-RU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(зимник  </a:t>
            </a:r>
            <a:r>
              <a:rPr lang="en-US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164</a:t>
            </a:r>
            <a:r>
              <a:rPr lang="ru-RU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км);</a:t>
            </a:r>
            <a:endParaRPr lang="en-US" sz="600" dirty="0" smtClean="0">
              <a:solidFill>
                <a:schemeClr val="accent4">
                  <a:lumMod val="75000"/>
                  <a:lumOff val="25000"/>
                </a:schemeClr>
              </a:solidFill>
              <a:latin typeface="Europe" pitchFamily="2" charset="0"/>
            </a:endParaRPr>
          </a:p>
          <a:p>
            <a:pPr marL="171450" lvl="0" indent="-171450">
              <a:buFont typeface="Wingdings" pitchFamily="2" charset="2"/>
              <a:buChar char="§"/>
            </a:pPr>
            <a:r>
              <a:rPr lang="ru-RU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п</a:t>
            </a:r>
            <a:r>
              <a:rPr lang="ru-RU" sz="60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. </a:t>
            </a:r>
            <a:r>
              <a:rPr lang="ru-RU" sz="600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Туртас</a:t>
            </a:r>
            <a:r>
              <a:rPr lang="ru-RU" sz="60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 – </a:t>
            </a:r>
            <a:r>
              <a:rPr lang="ru-RU" sz="600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Протозановское</a:t>
            </a:r>
            <a:r>
              <a:rPr lang="ru-RU" sz="60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 </a:t>
            </a:r>
            <a:r>
              <a:rPr lang="ru-RU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м/р - 250км.</a:t>
            </a:r>
            <a:endParaRPr lang="ru-RU" sz="600" dirty="0">
              <a:solidFill>
                <a:schemeClr val="accent4">
                  <a:lumMod val="75000"/>
                  <a:lumOff val="25000"/>
                </a:schemeClr>
              </a:solidFill>
              <a:latin typeface="Europe" pitchFamily="2" charset="0"/>
            </a:endParaRPr>
          </a:p>
          <a:p>
            <a:r>
              <a:rPr lang="ru-RU" sz="60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(зимник  </a:t>
            </a:r>
            <a:r>
              <a:rPr lang="en-US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170</a:t>
            </a:r>
            <a:r>
              <a:rPr lang="ru-RU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 </a:t>
            </a:r>
            <a:r>
              <a:rPr lang="ru-RU" sz="60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км</a:t>
            </a:r>
            <a:r>
              <a:rPr lang="ru-RU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);</a:t>
            </a:r>
          </a:p>
          <a:p>
            <a:pPr marL="171450" indent="-171450">
              <a:buFont typeface="Wingdings" pitchFamily="2" charset="2"/>
              <a:buChar char="§"/>
            </a:pPr>
            <a:r>
              <a:rPr lang="ru-RU" sz="60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п. </a:t>
            </a:r>
            <a:r>
              <a:rPr lang="ru-RU" sz="600" dirty="0" err="1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Туртас</a:t>
            </a:r>
            <a:r>
              <a:rPr lang="ru-RU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-С-</a:t>
            </a:r>
            <a:r>
              <a:rPr lang="ru-RU" sz="600" dirty="0" err="1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Тамаргинское</a:t>
            </a:r>
            <a:r>
              <a:rPr lang="ru-RU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 м/р - 272 км. </a:t>
            </a:r>
          </a:p>
          <a:p>
            <a:pPr marL="171450" indent="-171450">
              <a:buFont typeface="Wingdings" pitchFamily="2" charset="2"/>
              <a:buChar char="§"/>
            </a:pPr>
            <a:r>
              <a:rPr lang="ru-RU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(зимник </a:t>
            </a:r>
            <a:r>
              <a:rPr lang="en-US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192</a:t>
            </a:r>
            <a:r>
              <a:rPr lang="ru-RU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 км);</a:t>
            </a:r>
            <a:endParaRPr lang="en-US" sz="600" dirty="0" smtClean="0">
              <a:solidFill>
                <a:schemeClr val="accent4">
                  <a:lumMod val="75000"/>
                  <a:lumOff val="25000"/>
                </a:schemeClr>
              </a:solidFill>
              <a:latin typeface="Europe" pitchFamily="2" charset="0"/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ru-RU" sz="60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п. </a:t>
            </a:r>
            <a:r>
              <a:rPr lang="ru-RU" sz="600" dirty="0" err="1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Туртас-Немчиновское</a:t>
            </a:r>
            <a:r>
              <a:rPr lang="ru-RU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 м/р - 231 км.</a:t>
            </a:r>
            <a:endParaRPr lang="ru-RU" sz="600" dirty="0">
              <a:solidFill>
                <a:schemeClr val="accent4">
                  <a:lumMod val="75000"/>
                  <a:lumOff val="25000"/>
                </a:schemeClr>
              </a:solidFill>
              <a:latin typeface="Europe" pitchFamily="2" charset="0"/>
            </a:endParaRPr>
          </a:p>
          <a:p>
            <a:r>
              <a:rPr lang="ru-RU" sz="60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(зимник </a:t>
            </a:r>
            <a:r>
              <a:rPr lang="ru-RU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151 </a:t>
            </a:r>
            <a:r>
              <a:rPr lang="ru-RU" sz="60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км</a:t>
            </a:r>
            <a:r>
              <a:rPr lang="ru-RU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);</a:t>
            </a:r>
          </a:p>
          <a:p>
            <a:endParaRPr lang="ru-RU" sz="600" b="1" u="sng" dirty="0" smtClean="0">
              <a:solidFill>
                <a:schemeClr val="accent4">
                  <a:lumMod val="75000"/>
                  <a:lumOff val="25000"/>
                </a:schemeClr>
              </a:solidFill>
              <a:latin typeface="Europe" pitchFamily="2" charset="0"/>
            </a:endParaRPr>
          </a:p>
          <a:p>
            <a:r>
              <a:rPr lang="ru-RU" sz="600" b="1" u="sng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Маршрут по </a:t>
            </a:r>
            <a:r>
              <a:rPr lang="ru-RU" sz="600" b="1" u="sng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зимним автодорогам </a:t>
            </a:r>
          </a:p>
          <a:p>
            <a:r>
              <a:rPr lang="ru-RU" sz="600" b="1" u="sng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через </a:t>
            </a:r>
            <a:r>
              <a:rPr lang="ru-RU" sz="600" b="1" u="sng" dirty="0" err="1">
                <a:solidFill>
                  <a:srgbClr val="FF0000"/>
                </a:solidFill>
                <a:latin typeface="Europe" pitchFamily="2" charset="0"/>
              </a:rPr>
              <a:t>Мугеновское</a:t>
            </a:r>
            <a:r>
              <a:rPr lang="ru-RU" sz="600" b="1" u="sng" dirty="0">
                <a:solidFill>
                  <a:srgbClr val="FF0000"/>
                </a:solidFill>
                <a:latin typeface="Europe" pitchFamily="2" charset="0"/>
              </a:rPr>
              <a:t> ДКП</a:t>
            </a:r>
            <a:r>
              <a:rPr lang="ru-RU" sz="600" b="1" u="sng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 </a:t>
            </a:r>
            <a:r>
              <a:rPr lang="ru-RU" sz="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(с 01.01. по </a:t>
            </a:r>
            <a:r>
              <a:rPr lang="en-US" sz="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31</a:t>
            </a:r>
            <a:r>
              <a:rPr lang="ru-RU" sz="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.0</a:t>
            </a:r>
            <a:r>
              <a:rPr lang="en-US" sz="600" b="1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3</a:t>
            </a:r>
            <a:r>
              <a:rPr lang="ru-RU" sz="600" b="1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):</a:t>
            </a:r>
            <a:endParaRPr lang="ru-RU" sz="600" b="1" dirty="0">
              <a:solidFill>
                <a:schemeClr val="accent4">
                  <a:lumMod val="75000"/>
                  <a:lumOff val="25000"/>
                </a:schemeClr>
              </a:solidFill>
              <a:latin typeface="Europe" pitchFamily="2" charset="0"/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ru-RU" sz="600" dirty="0" err="1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Ст.Демьянка</a:t>
            </a:r>
            <a:r>
              <a:rPr lang="ru-RU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– </a:t>
            </a:r>
            <a:r>
              <a:rPr lang="ru-RU" sz="600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Тямкинское</a:t>
            </a:r>
            <a:r>
              <a:rPr lang="ru-RU" sz="60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 м/р - </a:t>
            </a:r>
            <a:r>
              <a:rPr lang="ru-RU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252км</a:t>
            </a:r>
            <a:r>
              <a:rPr lang="ru-RU" sz="60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.</a:t>
            </a:r>
          </a:p>
          <a:p>
            <a:r>
              <a:rPr lang="ru-RU" sz="60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(зимник – </a:t>
            </a:r>
            <a:r>
              <a:rPr lang="en-US" sz="60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1</a:t>
            </a:r>
            <a:r>
              <a:rPr lang="ru-RU" sz="60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47 км.);</a:t>
            </a:r>
          </a:p>
          <a:p>
            <a:pPr marL="171450" indent="-171450">
              <a:buFont typeface="Wingdings" pitchFamily="2" charset="2"/>
              <a:buChar char="§"/>
            </a:pPr>
            <a:r>
              <a:rPr lang="ru-RU" sz="600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Ст.Демьянка</a:t>
            </a:r>
            <a:r>
              <a:rPr lang="ru-RU" sz="60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 </a:t>
            </a:r>
            <a:r>
              <a:rPr lang="ru-RU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-</a:t>
            </a:r>
            <a:r>
              <a:rPr lang="ru-RU" sz="600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Немчиновское</a:t>
            </a:r>
            <a:r>
              <a:rPr lang="ru-RU" sz="60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 м/р - </a:t>
            </a:r>
            <a:r>
              <a:rPr lang="ru-RU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223км</a:t>
            </a:r>
            <a:r>
              <a:rPr lang="ru-RU" sz="60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.</a:t>
            </a:r>
          </a:p>
          <a:p>
            <a:r>
              <a:rPr lang="ru-RU" sz="60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(зимник  - </a:t>
            </a:r>
            <a:r>
              <a:rPr lang="en-US" sz="60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1</a:t>
            </a:r>
            <a:r>
              <a:rPr lang="ru-RU" sz="60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18 км.);</a:t>
            </a:r>
          </a:p>
          <a:p>
            <a:pPr marL="171450" lvl="0" indent="-171450">
              <a:buFont typeface="Wingdings" pitchFamily="2" charset="2"/>
              <a:buChar char="§"/>
            </a:pPr>
            <a:r>
              <a:rPr lang="ru-RU" sz="600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Ст.Демьянка</a:t>
            </a:r>
            <a:r>
              <a:rPr lang="ru-RU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– </a:t>
            </a:r>
            <a:r>
              <a:rPr lang="ru-RU" sz="600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Протозановское</a:t>
            </a:r>
            <a:r>
              <a:rPr lang="ru-RU" sz="60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 м/р - </a:t>
            </a:r>
            <a:r>
              <a:rPr lang="ru-RU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321км</a:t>
            </a:r>
            <a:r>
              <a:rPr lang="ru-RU" sz="60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.</a:t>
            </a:r>
          </a:p>
          <a:p>
            <a:r>
              <a:rPr lang="ru-RU" sz="60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(зимник  207 км);</a:t>
            </a:r>
          </a:p>
          <a:p>
            <a:endParaRPr lang="ru-RU" sz="600" b="1" dirty="0" smtClean="0">
              <a:solidFill>
                <a:schemeClr val="accent4">
                  <a:lumMod val="75000"/>
                  <a:lumOff val="25000"/>
                </a:schemeClr>
              </a:solidFill>
              <a:latin typeface="Europe" pitchFamily="2" charset="0"/>
            </a:endParaRPr>
          </a:p>
          <a:p>
            <a:r>
              <a:rPr lang="ru-RU" sz="600" b="1" u="sng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Маршрут с У-</a:t>
            </a:r>
            <a:r>
              <a:rPr lang="ru-RU" sz="600" b="1" u="sng" dirty="0" err="1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Тегусского</a:t>
            </a:r>
            <a:r>
              <a:rPr lang="ru-RU" sz="600" b="1" u="sng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 м/р по зимним автодорогам </a:t>
            </a:r>
            <a:r>
              <a:rPr lang="ru-RU" sz="600" b="1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(с </a:t>
            </a:r>
            <a:r>
              <a:rPr lang="ru-RU" sz="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01.01. по </a:t>
            </a:r>
            <a:r>
              <a:rPr lang="en-US" sz="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31</a:t>
            </a:r>
            <a:r>
              <a:rPr lang="ru-RU" sz="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.0</a:t>
            </a:r>
            <a:r>
              <a:rPr lang="en-US" sz="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3</a:t>
            </a:r>
            <a:r>
              <a:rPr lang="ru-RU" sz="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.):</a:t>
            </a:r>
          </a:p>
          <a:p>
            <a:pPr marL="171450" indent="-171450">
              <a:buFont typeface="Wingdings" pitchFamily="2" charset="2"/>
              <a:buChar char="§"/>
            </a:pPr>
            <a:r>
              <a:rPr lang="ru-RU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У-</a:t>
            </a:r>
            <a:r>
              <a:rPr lang="ru-RU" sz="600" dirty="0" err="1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Тегусское</a:t>
            </a:r>
            <a:r>
              <a:rPr lang="ru-RU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 м/р– </a:t>
            </a:r>
            <a:r>
              <a:rPr lang="ru-RU" sz="600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Тямкинское</a:t>
            </a:r>
            <a:r>
              <a:rPr lang="ru-RU" sz="60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 м/р - </a:t>
            </a:r>
            <a:r>
              <a:rPr lang="ru-RU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153км</a:t>
            </a:r>
            <a:r>
              <a:rPr lang="ru-RU" sz="60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.</a:t>
            </a:r>
          </a:p>
          <a:p>
            <a:r>
              <a:rPr lang="ru-RU" sz="60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(зимник – </a:t>
            </a:r>
            <a:r>
              <a:rPr lang="ru-RU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139км</a:t>
            </a:r>
            <a:r>
              <a:rPr lang="ru-RU" sz="60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.);</a:t>
            </a:r>
          </a:p>
          <a:p>
            <a:pPr marL="171450" indent="-171450">
              <a:buFont typeface="Wingdings" pitchFamily="2" charset="2"/>
              <a:buChar char="§"/>
            </a:pPr>
            <a:r>
              <a:rPr lang="ru-RU" sz="60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У-</a:t>
            </a:r>
            <a:r>
              <a:rPr lang="ru-RU" sz="600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Тегусское</a:t>
            </a:r>
            <a:r>
              <a:rPr lang="ru-RU" sz="60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 </a:t>
            </a:r>
            <a:r>
              <a:rPr lang="ru-RU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м/р-</a:t>
            </a:r>
            <a:r>
              <a:rPr lang="ru-RU" sz="600" dirty="0" err="1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Протозановское</a:t>
            </a:r>
            <a:r>
              <a:rPr lang="ru-RU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 м/р </a:t>
            </a:r>
            <a:r>
              <a:rPr lang="ru-RU" sz="60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- </a:t>
            </a:r>
            <a:r>
              <a:rPr lang="ru-RU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101км. (</a:t>
            </a:r>
            <a:r>
              <a:rPr lang="ru-RU" sz="60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зимник  - </a:t>
            </a:r>
            <a:r>
              <a:rPr lang="ru-RU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79 </a:t>
            </a:r>
            <a:r>
              <a:rPr lang="ru-RU" sz="600" dirty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км</a:t>
            </a:r>
            <a:r>
              <a:rPr lang="ru-RU" sz="600" dirty="0" smtClean="0">
                <a:solidFill>
                  <a:schemeClr val="accent4">
                    <a:lumMod val="75000"/>
                    <a:lumOff val="25000"/>
                  </a:schemeClr>
                </a:solidFill>
                <a:latin typeface="Europe" pitchFamily="2" charset="0"/>
              </a:rPr>
              <a:t>.).</a:t>
            </a:r>
            <a:endParaRPr lang="ru-RU" sz="600" dirty="0">
              <a:solidFill>
                <a:schemeClr val="accent4">
                  <a:lumMod val="75000"/>
                  <a:lumOff val="25000"/>
                </a:schemeClr>
              </a:solidFill>
              <a:latin typeface="Europe" pitchFamily="2" charset="0"/>
            </a:endParaRPr>
          </a:p>
          <a:p>
            <a:endParaRPr lang="en-US" sz="600" dirty="0" smtClean="0">
              <a:solidFill>
                <a:schemeClr val="accent4">
                  <a:lumMod val="75000"/>
                  <a:lumOff val="25000"/>
                </a:schemeClr>
              </a:solidFill>
              <a:latin typeface="Europe" pitchFamily="2" charset="0"/>
            </a:endParaRPr>
          </a:p>
        </p:txBody>
      </p:sp>
      <p:pic>
        <p:nvPicPr>
          <p:cNvPr id="1029" name="Picture 5" descr="C:\Users\aykhamov\Desktop\Хамов А.Ю\ФОТО\6_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266" y="5746408"/>
            <a:ext cx="1000063" cy="336065"/>
          </a:xfrm>
          <a:prstGeom prst="rect">
            <a:avLst/>
          </a:prstGeom>
          <a:noFill/>
          <a:ln w="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3" name="Полилиния 172"/>
          <p:cNvSpPr/>
          <p:nvPr/>
        </p:nvSpPr>
        <p:spPr>
          <a:xfrm rot="10800000">
            <a:off x="7018094" y="5326274"/>
            <a:ext cx="190445" cy="140906"/>
          </a:xfrm>
          <a:custGeom>
            <a:avLst/>
            <a:gdLst>
              <a:gd name="connsiteX0" fmla="*/ 1428 w 130988"/>
              <a:gd name="connsiteY0" fmla="*/ 74170 h 156845"/>
              <a:gd name="connsiteX1" fmla="*/ 10953 w 130988"/>
              <a:gd name="connsiteY1" fmla="*/ 24164 h 156845"/>
              <a:gd name="connsiteX2" fmla="*/ 46672 w 130988"/>
              <a:gd name="connsiteY2" fmla="*/ 12258 h 156845"/>
              <a:gd name="connsiteX3" fmla="*/ 89534 w 130988"/>
              <a:gd name="connsiteY3" fmla="*/ 352 h 156845"/>
              <a:gd name="connsiteX4" fmla="*/ 106203 w 130988"/>
              <a:gd name="connsiteY4" fmla="*/ 26545 h 156845"/>
              <a:gd name="connsiteX5" fmla="*/ 70484 w 130988"/>
              <a:gd name="connsiteY5" fmla="*/ 45595 h 156845"/>
              <a:gd name="connsiteX6" fmla="*/ 94297 w 130988"/>
              <a:gd name="connsiteY6" fmla="*/ 86077 h 156845"/>
              <a:gd name="connsiteX7" fmla="*/ 125253 w 130988"/>
              <a:gd name="connsiteY7" fmla="*/ 114652 h 156845"/>
              <a:gd name="connsiteX8" fmla="*/ 130015 w 130988"/>
              <a:gd name="connsiteY8" fmla="*/ 136083 h 156845"/>
              <a:gd name="connsiteX9" fmla="*/ 113347 w 130988"/>
              <a:gd name="connsiteY9" fmla="*/ 150370 h 156845"/>
              <a:gd name="connsiteX10" fmla="*/ 63340 w 130988"/>
              <a:gd name="connsiteY10" fmla="*/ 155133 h 156845"/>
              <a:gd name="connsiteX11" fmla="*/ 37147 w 130988"/>
              <a:gd name="connsiteY11" fmla="*/ 121795 h 156845"/>
              <a:gd name="connsiteX12" fmla="*/ 1428 w 130988"/>
              <a:gd name="connsiteY12" fmla="*/ 74170 h 156845"/>
              <a:gd name="connsiteX0" fmla="*/ 1428 w 130988"/>
              <a:gd name="connsiteY0" fmla="*/ 74170 h 156845"/>
              <a:gd name="connsiteX1" fmla="*/ 10953 w 130988"/>
              <a:gd name="connsiteY1" fmla="*/ 24164 h 156845"/>
              <a:gd name="connsiteX2" fmla="*/ 46672 w 130988"/>
              <a:gd name="connsiteY2" fmla="*/ 12258 h 156845"/>
              <a:gd name="connsiteX3" fmla="*/ 89534 w 130988"/>
              <a:gd name="connsiteY3" fmla="*/ 352 h 156845"/>
              <a:gd name="connsiteX4" fmla="*/ 106203 w 130988"/>
              <a:gd name="connsiteY4" fmla="*/ 26545 h 156845"/>
              <a:gd name="connsiteX5" fmla="*/ 87812 w 130988"/>
              <a:gd name="connsiteY5" fmla="*/ 45595 h 156845"/>
              <a:gd name="connsiteX6" fmla="*/ 94297 w 130988"/>
              <a:gd name="connsiteY6" fmla="*/ 86077 h 156845"/>
              <a:gd name="connsiteX7" fmla="*/ 125253 w 130988"/>
              <a:gd name="connsiteY7" fmla="*/ 114652 h 156845"/>
              <a:gd name="connsiteX8" fmla="*/ 130015 w 130988"/>
              <a:gd name="connsiteY8" fmla="*/ 136083 h 156845"/>
              <a:gd name="connsiteX9" fmla="*/ 113347 w 130988"/>
              <a:gd name="connsiteY9" fmla="*/ 150370 h 156845"/>
              <a:gd name="connsiteX10" fmla="*/ 63340 w 130988"/>
              <a:gd name="connsiteY10" fmla="*/ 155133 h 156845"/>
              <a:gd name="connsiteX11" fmla="*/ 37147 w 130988"/>
              <a:gd name="connsiteY11" fmla="*/ 121795 h 156845"/>
              <a:gd name="connsiteX12" fmla="*/ 1428 w 130988"/>
              <a:gd name="connsiteY12" fmla="*/ 74170 h 156845"/>
              <a:gd name="connsiteX0" fmla="*/ 1428 w 130679"/>
              <a:gd name="connsiteY0" fmla="*/ 74170 h 156845"/>
              <a:gd name="connsiteX1" fmla="*/ 10953 w 130679"/>
              <a:gd name="connsiteY1" fmla="*/ 24164 h 156845"/>
              <a:gd name="connsiteX2" fmla="*/ 46672 w 130679"/>
              <a:gd name="connsiteY2" fmla="*/ 12258 h 156845"/>
              <a:gd name="connsiteX3" fmla="*/ 89534 w 130679"/>
              <a:gd name="connsiteY3" fmla="*/ 352 h 156845"/>
              <a:gd name="connsiteX4" fmla="*/ 106203 w 130679"/>
              <a:gd name="connsiteY4" fmla="*/ 26545 h 156845"/>
              <a:gd name="connsiteX5" fmla="*/ 87812 w 130679"/>
              <a:gd name="connsiteY5" fmla="*/ 45595 h 156845"/>
              <a:gd name="connsiteX6" fmla="*/ 105849 w 130679"/>
              <a:gd name="connsiteY6" fmla="*/ 79160 h 156845"/>
              <a:gd name="connsiteX7" fmla="*/ 125253 w 130679"/>
              <a:gd name="connsiteY7" fmla="*/ 114652 h 156845"/>
              <a:gd name="connsiteX8" fmla="*/ 130015 w 130679"/>
              <a:gd name="connsiteY8" fmla="*/ 136083 h 156845"/>
              <a:gd name="connsiteX9" fmla="*/ 113347 w 130679"/>
              <a:gd name="connsiteY9" fmla="*/ 150370 h 156845"/>
              <a:gd name="connsiteX10" fmla="*/ 63340 w 130679"/>
              <a:gd name="connsiteY10" fmla="*/ 155133 h 156845"/>
              <a:gd name="connsiteX11" fmla="*/ 37147 w 130679"/>
              <a:gd name="connsiteY11" fmla="*/ 121795 h 156845"/>
              <a:gd name="connsiteX12" fmla="*/ 1428 w 130679"/>
              <a:gd name="connsiteY12" fmla="*/ 74170 h 156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0679" h="156845">
                <a:moveTo>
                  <a:pt x="1428" y="74170"/>
                </a:moveTo>
                <a:cubicBezTo>
                  <a:pt x="-2938" y="57898"/>
                  <a:pt x="3412" y="34483"/>
                  <a:pt x="10953" y="24164"/>
                </a:cubicBezTo>
                <a:cubicBezTo>
                  <a:pt x="18494" y="13845"/>
                  <a:pt x="33575" y="16227"/>
                  <a:pt x="46672" y="12258"/>
                </a:cubicBezTo>
                <a:cubicBezTo>
                  <a:pt x="59769" y="8289"/>
                  <a:pt x="79612" y="-2029"/>
                  <a:pt x="89534" y="352"/>
                </a:cubicBezTo>
                <a:cubicBezTo>
                  <a:pt x="99456" y="2733"/>
                  <a:pt x="106490" y="19005"/>
                  <a:pt x="106203" y="26545"/>
                </a:cubicBezTo>
                <a:cubicBezTo>
                  <a:pt x="105916" y="34085"/>
                  <a:pt x="87871" y="36826"/>
                  <a:pt x="87812" y="45595"/>
                </a:cubicBezTo>
                <a:cubicBezTo>
                  <a:pt x="87753" y="54364"/>
                  <a:pt x="99609" y="67651"/>
                  <a:pt x="105849" y="79160"/>
                </a:cubicBezTo>
                <a:cubicBezTo>
                  <a:pt x="112089" y="90670"/>
                  <a:pt x="121225" y="105165"/>
                  <a:pt x="125253" y="114652"/>
                </a:cubicBezTo>
                <a:cubicBezTo>
                  <a:pt x="129281" y="124139"/>
                  <a:pt x="131999" y="130130"/>
                  <a:pt x="130015" y="136083"/>
                </a:cubicBezTo>
                <a:cubicBezTo>
                  <a:pt x="128031" y="142036"/>
                  <a:pt x="124460" y="147195"/>
                  <a:pt x="113347" y="150370"/>
                </a:cubicBezTo>
                <a:cubicBezTo>
                  <a:pt x="102234" y="153545"/>
                  <a:pt x="76040" y="159896"/>
                  <a:pt x="63340" y="155133"/>
                </a:cubicBezTo>
                <a:cubicBezTo>
                  <a:pt x="50640" y="150370"/>
                  <a:pt x="46672" y="130923"/>
                  <a:pt x="37147" y="121795"/>
                </a:cubicBezTo>
                <a:cubicBezTo>
                  <a:pt x="27622" y="112667"/>
                  <a:pt x="5794" y="90442"/>
                  <a:pt x="1428" y="7417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kern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172" name="Полилиния 171"/>
          <p:cNvSpPr/>
          <p:nvPr/>
        </p:nvSpPr>
        <p:spPr>
          <a:xfrm rot="4338458">
            <a:off x="6598505" y="5142878"/>
            <a:ext cx="145749" cy="140906"/>
          </a:xfrm>
          <a:custGeom>
            <a:avLst/>
            <a:gdLst>
              <a:gd name="connsiteX0" fmla="*/ 1428 w 130988"/>
              <a:gd name="connsiteY0" fmla="*/ 74170 h 156845"/>
              <a:gd name="connsiteX1" fmla="*/ 10953 w 130988"/>
              <a:gd name="connsiteY1" fmla="*/ 24164 h 156845"/>
              <a:gd name="connsiteX2" fmla="*/ 46672 w 130988"/>
              <a:gd name="connsiteY2" fmla="*/ 12258 h 156845"/>
              <a:gd name="connsiteX3" fmla="*/ 89534 w 130988"/>
              <a:gd name="connsiteY3" fmla="*/ 352 h 156845"/>
              <a:gd name="connsiteX4" fmla="*/ 106203 w 130988"/>
              <a:gd name="connsiteY4" fmla="*/ 26545 h 156845"/>
              <a:gd name="connsiteX5" fmla="*/ 70484 w 130988"/>
              <a:gd name="connsiteY5" fmla="*/ 45595 h 156845"/>
              <a:gd name="connsiteX6" fmla="*/ 94297 w 130988"/>
              <a:gd name="connsiteY6" fmla="*/ 86077 h 156845"/>
              <a:gd name="connsiteX7" fmla="*/ 125253 w 130988"/>
              <a:gd name="connsiteY7" fmla="*/ 114652 h 156845"/>
              <a:gd name="connsiteX8" fmla="*/ 130015 w 130988"/>
              <a:gd name="connsiteY8" fmla="*/ 136083 h 156845"/>
              <a:gd name="connsiteX9" fmla="*/ 113347 w 130988"/>
              <a:gd name="connsiteY9" fmla="*/ 150370 h 156845"/>
              <a:gd name="connsiteX10" fmla="*/ 63340 w 130988"/>
              <a:gd name="connsiteY10" fmla="*/ 155133 h 156845"/>
              <a:gd name="connsiteX11" fmla="*/ 37147 w 130988"/>
              <a:gd name="connsiteY11" fmla="*/ 121795 h 156845"/>
              <a:gd name="connsiteX12" fmla="*/ 1428 w 130988"/>
              <a:gd name="connsiteY12" fmla="*/ 74170 h 156845"/>
              <a:gd name="connsiteX0" fmla="*/ 1428 w 130988"/>
              <a:gd name="connsiteY0" fmla="*/ 74170 h 156845"/>
              <a:gd name="connsiteX1" fmla="*/ 10953 w 130988"/>
              <a:gd name="connsiteY1" fmla="*/ 24164 h 156845"/>
              <a:gd name="connsiteX2" fmla="*/ 46672 w 130988"/>
              <a:gd name="connsiteY2" fmla="*/ 12258 h 156845"/>
              <a:gd name="connsiteX3" fmla="*/ 89534 w 130988"/>
              <a:gd name="connsiteY3" fmla="*/ 352 h 156845"/>
              <a:gd name="connsiteX4" fmla="*/ 106203 w 130988"/>
              <a:gd name="connsiteY4" fmla="*/ 26545 h 156845"/>
              <a:gd name="connsiteX5" fmla="*/ 87812 w 130988"/>
              <a:gd name="connsiteY5" fmla="*/ 45595 h 156845"/>
              <a:gd name="connsiteX6" fmla="*/ 94297 w 130988"/>
              <a:gd name="connsiteY6" fmla="*/ 86077 h 156845"/>
              <a:gd name="connsiteX7" fmla="*/ 125253 w 130988"/>
              <a:gd name="connsiteY7" fmla="*/ 114652 h 156845"/>
              <a:gd name="connsiteX8" fmla="*/ 130015 w 130988"/>
              <a:gd name="connsiteY8" fmla="*/ 136083 h 156845"/>
              <a:gd name="connsiteX9" fmla="*/ 113347 w 130988"/>
              <a:gd name="connsiteY9" fmla="*/ 150370 h 156845"/>
              <a:gd name="connsiteX10" fmla="*/ 63340 w 130988"/>
              <a:gd name="connsiteY10" fmla="*/ 155133 h 156845"/>
              <a:gd name="connsiteX11" fmla="*/ 37147 w 130988"/>
              <a:gd name="connsiteY11" fmla="*/ 121795 h 156845"/>
              <a:gd name="connsiteX12" fmla="*/ 1428 w 130988"/>
              <a:gd name="connsiteY12" fmla="*/ 74170 h 156845"/>
              <a:gd name="connsiteX0" fmla="*/ 1428 w 130679"/>
              <a:gd name="connsiteY0" fmla="*/ 74170 h 156845"/>
              <a:gd name="connsiteX1" fmla="*/ 10953 w 130679"/>
              <a:gd name="connsiteY1" fmla="*/ 24164 h 156845"/>
              <a:gd name="connsiteX2" fmla="*/ 46672 w 130679"/>
              <a:gd name="connsiteY2" fmla="*/ 12258 h 156845"/>
              <a:gd name="connsiteX3" fmla="*/ 89534 w 130679"/>
              <a:gd name="connsiteY3" fmla="*/ 352 h 156845"/>
              <a:gd name="connsiteX4" fmla="*/ 106203 w 130679"/>
              <a:gd name="connsiteY4" fmla="*/ 26545 h 156845"/>
              <a:gd name="connsiteX5" fmla="*/ 87812 w 130679"/>
              <a:gd name="connsiteY5" fmla="*/ 45595 h 156845"/>
              <a:gd name="connsiteX6" fmla="*/ 105849 w 130679"/>
              <a:gd name="connsiteY6" fmla="*/ 79160 h 156845"/>
              <a:gd name="connsiteX7" fmla="*/ 125253 w 130679"/>
              <a:gd name="connsiteY7" fmla="*/ 114652 h 156845"/>
              <a:gd name="connsiteX8" fmla="*/ 130015 w 130679"/>
              <a:gd name="connsiteY8" fmla="*/ 136083 h 156845"/>
              <a:gd name="connsiteX9" fmla="*/ 113347 w 130679"/>
              <a:gd name="connsiteY9" fmla="*/ 150370 h 156845"/>
              <a:gd name="connsiteX10" fmla="*/ 63340 w 130679"/>
              <a:gd name="connsiteY10" fmla="*/ 155133 h 156845"/>
              <a:gd name="connsiteX11" fmla="*/ 37147 w 130679"/>
              <a:gd name="connsiteY11" fmla="*/ 121795 h 156845"/>
              <a:gd name="connsiteX12" fmla="*/ 1428 w 130679"/>
              <a:gd name="connsiteY12" fmla="*/ 74170 h 156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0679" h="156845">
                <a:moveTo>
                  <a:pt x="1428" y="74170"/>
                </a:moveTo>
                <a:cubicBezTo>
                  <a:pt x="-2938" y="57898"/>
                  <a:pt x="3412" y="34483"/>
                  <a:pt x="10953" y="24164"/>
                </a:cubicBezTo>
                <a:cubicBezTo>
                  <a:pt x="18494" y="13845"/>
                  <a:pt x="33575" y="16227"/>
                  <a:pt x="46672" y="12258"/>
                </a:cubicBezTo>
                <a:cubicBezTo>
                  <a:pt x="59769" y="8289"/>
                  <a:pt x="79612" y="-2029"/>
                  <a:pt x="89534" y="352"/>
                </a:cubicBezTo>
                <a:cubicBezTo>
                  <a:pt x="99456" y="2733"/>
                  <a:pt x="106490" y="19005"/>
                  <a:pt x="106203" y="26545"/>
                </a:cubicBezTo>
                <a:cubicBezTo>
                  <a:pt x="105916" y="34085"/>
                  <a:pt x="87871" y="36826"/>
                  <a:pt x="87812" y="45595"/>
                </a:cubicBezTo>
                <a:cubicBezTo>
                  <a:pt x="87753" y="54364"/>
                  <a:pt x="99609" y="67651"/>
                  <a:pt x="105849" y="79160"/>
                </a:cubicBezTo>
                <a:cubicBezTo>
                  <a:pt x="112089" y="90670"/>
                  <a:pt x="121225" y="105165"/>
                  <a:pt x="125253" y="114652"/>
                </a:cubicBezTo>
                <a:cubicBezTo>
                  <a:pt x="129281" y="124139"/>
                  <a:pt x="131999" y="130130"/>
                  <a:pt x="130015" y="136083"/>
                </a:cubicBezTo>
                <a:cubicBezTo>
                  <a:pt x="128031" y="142036"/>
                  <a:pt x="124460" y="147195"/>
                  <a:pt x="113347" y="150370"/>
                </a:cubicBezTo>
                <a:cubicBezTo>
                  <a:pt x="102234" y="153545"/>
                  <a:pt x="76040" y="159896"/>
                  <a:pt x="63340" y="155133"/>
                </a:cubicBezTo>
                <a:cubicBezTo>
                  <a:pt x="50640" y="150370"/>
                  <a:pt x="46672" y="130923"/>
                  <a:pt x="37147" y="121795"/>
                </a:cubicBezTo>
                <a:cubicBezTo>
                  <a:pt x="27622" y="112667"/>
                  <a:pt x="5794" y="90442"/>
                  <a:pt x="1428" y="7417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kern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121" name="Полилиния 120"/>
          <p:cNvSpPr>
            <a:spLocks noChangeAspect="1"/>
          </p:cNvSpPr>
          <p:nvPr/>
        </p:nvSpPr>
        <p:spPr>
          <a:xfrm rot="5400000">
            <a:off x="5096854" y="3982862"/>
            <a:ext cx="128482" cy="193410"/>
          </a:xfrm>
          <a:custGeom>
            <a:avLst/>
            <a:gdLst>
              <a:gd name="connsiteX0" fmla="*/ 1621 w 646888"/>
              <a:gd name="connsiteY0" fmla="*/ 382621 h 625813"/>
              <a:gd name="connsiteX1" fmla="*/ 118353 w 646888"/>
              <a:gd name="connsiteY1" fmla="*/ 295072 h 625813"/>
              <a:gd name="connsiteX2" fmla="*/ 89170 w 646888"/>
              <a:gd name="connsiteY2" fmla="*/ 188068 h 625813"/>
              <a:gd name="connsiteX3" fmla="*/ 59987 w 646888"/>
              <a:gd name="connsiteY3" fmla="*/ 100519 h 625813"/>
              <a:gd name="connsiteX4" fmla="*/ 128081 w 646888"/>
              <a:gd name="connsiteY4" fmla="*/ 32425 h 625813"/>
              <a:gd name="connsiteX5" fmla="*/ 196174 w 646888"/>
              <a:gd name="connsiteY5" fmla="*/ 100519 h 625813"/>
              <a:gd name="connsiteX6" fmla="*/ 273995 w 646888"/>
              <a:gd name="connsiteY6" fmla="*/ 90791 h 625813"/>
              <a:gd name="connsiteX7" fmla="*/ 273995 w 646888"/>
              <a:gd name="connsiteY7" fmla="*/ 22698 h 625813"/>
              <a:gd name="connsiteX8" fmla="*/ 322634 w 646888"/>
              <a:gd name="connsiteY8" fmla="*/ 3242 h 625813"/>
              <a:gd name="connsiteX9" fmla="*/ 381000 w 646888"/>
              <a:gd name="connsiteY9" fmla="*/ 32425 h 625813"/>
              <a:gd name="connsiteX10" fmla="*/ 439366 w 646888"/>
              <a:gd name="connsiteY10" fmla="*/ 3242 h 625813"/>
              <a:gd name="connsiteX11" fmla="*/ 556098 w 646888"/>
              <a:gd name="connsiteY11" fmla="*/ 12970 h 625813"/>
              <a:gd name="connsiteX12" fmla="*/ 614464 w 646888"/>
              <a:gd name="connsiteY12" fmla="*/ 51881 h 625813"/>
              <a:gd name="connsiteX13" fmla="*/ 565825 w 646888"/>
              <a:gd name="connsiteY13" fmla="*/ 129702 h 625813"/>
              <a:gd name="connsiteX14" fmla="*/ 585281 w 646888"/>
              <a:gd name="connsiteY14" fmla="*/ 188068 h 625813"/>
              <a:gd name="connsiteX15" fmla="*/ 643646 w 646888"/>
              <a:gd name="connsiteY15" fmla="*/ 197796 h 625813"/>
              <a:gd name="connsiteX16" fmla="*/ 604736 w 646888"/>
              <a:gd name="connsiteY16" fmla="*/ 285344 h 625813"/>
              <a:gd name="connsiteX17" fmla="*/ 604736 w 646888"/>
              <a:gd name="connsiteY17" fmla="*/ 411804 h 625813"/>
              <a:gd name="connsiteX18" fmla="*/ 517187 w 646888"/>
              <a:gd name="connsiteY18" fmla="*/ 450715 h 625813"/>
              <a:gd name="connsiteX19" fmla="*/ 400455 w 646888"/>
              <a:gd name="connsiteY19" fmla="*/ 479898 h 625813"/>
              <a:gd name="connsiteX20" fmla="*/ 303178 w 646888"/>
              <a:gd name="connsiteY20" fmla="*/ 479898 h 625813"/>
              <a:gd name="connsiteX21" fmla="*/ 283723 w 646888"/>
              <a:gd name="connsiteY21" fmla="*/ 557719 h 625813"/>
              <a:gd name="connsiteX22" fmla="*/ 215629 w 646888"/>
              <a:gd name="connsiteY22" fmla="*/ 616085 h 625813"/>
              <a:gd name="connsiteX23" fmla="*/ 147536 w 646888"/>
              <a:gd name="connsiteY23" fmla="*/ 616085 h 625813"/>
              <a:gd name="connsiteX24" fmla="*/ 118353 w 646888"/>
              <a:gd name="connsiteY24" fmla="*/ 577174 h 625813"/>
              <a:gd name="connsiteX25" fmla="*/ 186446 w 646888"/>
              <a:gd name="connsiteY25" fmla="*/ 518808 h 625813"/>
              <a:gd name="connsiteX26" fmla="*/ 186446 w 646888"/>
              <a:gd name="connsiteY26" fmla="*/ 450715 h 625813"/>
              <a:gd name="connsiteX27" fmla="*/ 108625 w 646888"/>
              <a:gd name="connsiteY27" fmla="*/ 421532 h 625813"/>
              <a:gd name="connsiteX28" fmla="*/ 1621 w 646888"/>
              <a:gd name="connsiteY28" fmla="*/ 382621 h 625813"/>
              <a:gd name="connsiteX0" fmla="*/ 23 w 642255"/>
              <a:gd name="connsiteY0" fmla="*/ 380394 h 614136"/>
              <a:gd name="connsiteX1" fmla="*/ 116755 w 642255"/>
              <a:gd name="connsiteY1" fmla="*/ 292845 h 614136"/>
              <a:gd name="connsiteX2" fmla="*/ 87572 w 642255"/>
              <a:gd name="connsiteY2" fmla="*/ 185841 h 614136"/>
              <a:gd name="connsiteX3" fmla="*/ 58389 w 642255"/>
              <a:gd name="connsiteY3" fmla="*/ 98292 h 614136"/>
              <a:gd name="connsiteX4" fmla="*/ 126483 w 642255"/>
              <a:gd name="connsiteY4" fmla="*/ 30198 h 614136"/>
              <a:gd name="connsiteX5" fmla="*/ 194576 w 642255"/>
              <a:gd name="connsiteY5" fmla="*/ 98292 h 614136"/>
              <a:gd name="connsiteX6" fmla="*/ 272397 w 642255"/>
              <a:gd name="connsiteY6" fmla="*/ 88564 h 614136"/>
              <a:gd name="connsiteX7" fmla="*/ 272397 w 642255"/>
              <a:gd name="connsiteY7" fmla="*/ 20471 h 614136"/>
              <a:gd name="connsiteX8" fmla="*/ 321036 w 642255"/>
              <a:gd name="connsiteY8" fmla="*/ 1015 h 614136"/>
              <a:gd name="connsiteX9" fmla="*/ 379402 w 642255"/>
              <a:gd name="connsiteY9" fmla="*/ 30198 h 614136"/>
              <a:gd name="connsiteX10" fmla="*/ 437768 w 642255"/>
              <a:gd name="connsiteY10" fmla="*/ 1015 h 614136"/>
              <a:gd name="connsiteX11" fmla="*/ 554500 w 642255"/>
              <a:gd name="connsiteY11" fmla="*/ 10743 h 614136"/>
              <a:gd name="connsiteX12" fmla="*/ 612866 w 642255"/>
              <a:gd name="connsiteY12" fmla="*/ 49654 h 614136"/>
              <a:gd name="connsiteX13" fmla="*/ 564227 w 642255"/>
              <a:gd name="connsiteY13" fmla="*/ 127475 h 614136"/>
              <a:gd name="connsiteX14" fmla="*/ 583683 w 642255"/>
              <a:gd name="connsiteY14" fmla="*/ 185841 h 614136"/>
              <a:gd name="connsiteX15" fmla="*/ 642048 w 642255"/>
              <a:gd name="connsiteY15" fmla="*/ 195569 h 614136"/>
              <a:gd name="connsiteX16" fmla="*/ 603138 w 642255"/>
              <a:gd name="connsiteY16" fmla="*/ 283117 h 614136"/>
              <a:gd name="connsiteX17" fmla="*/ 603138 w 642255"/>
              <a:gd name="connsiteY17" fmla="*/ 409577 h 614136"/>
              <a:gd name="connsiteX18" fmla="*/ 515589 w 642255"/>
              <a:gd name="connsiteY18" fmla="*/ 448488 h 614136"/>
              <a:gd name="connsiteX19" fmla="*/ 398857 w 642255"/>
              <a:gd name="connsiteY19" fmla="*/ 477671 h 614136"/>
              <a:gd name="connsiteX20" fmla="*/ 301580 w 642255"/>
              <a:gd name="connsiteY20" fmla="*/ 477671 h 614136"/>
              <a:gd name="connsiteX21" fmla="*/ 282125 w 642255"/>
              <a:gd name="connsiteY21" fmla="*/ 555492 h 614136"/>
              <a:gd name="connsiteX22" fmla="*/ 214031 w 642255"/>
              <a:gd name="connsiteY22" fmla="*/ 613858 h 614136"/>
              <a:gd name="connsiteX23" fmla="*/ 116755 w 642255"/>
              <a:gd name="connsiteY23" fmla="*/ 574947 h 614136"/>
              <a:gd name="connsiteX24" fmla="*/ 184848 w 642255"/>
              <a:gd name="connsiteY24" fmla="*/ 516581 h 614136"/>
              <a:gd name="connsiteX25" fmla="*/ 184848 w 642255"/>
              <a:gd name="connsiteY25" fmla="*/ 448488 h 614136"/>
              <a:gd name="connsiteX26" fmla="*/ 107027 w 642255"/>
              <a:gd name="connsiteY26" fmla="*/ 419305 h 614136"/>
              <a:gd name="connsiteX27" fmla="*/ 23 w 642255"/>
              <a:gd name="connsiteY27" fmla="*/ 380394 h 614136"/>
              <a:gd name="connsiteX0" fmla="*/ 23 w 642255"/>
              <a:gd name="connsiteY0" fmla="*/ 380394 h 576977"/>
              <a:gd name="connsiteX1" fmla="*/ 116755 w 642255"/>
              <a:gd name="connsiteY1" fmla="*/ 292845 h 576977"/>
              <a:gd name="connsiteX2" fmla="*/ 87572 w 642255"/>
              <a:gd name="connsiteY2" fmla="*/ 185841 h 576977"/>
              <a:gd name="connsiteX3" fmla="*/ 58389 w 642255"/>
              <a:gd name="connsiteY3" fmla="*/ 98292 h 576977"/>
              <a:gd name="connsiteX4" fmla="*/ 126483 w 642255"/>
              <a:gd name="connsiteY4" fmla="*/ 30198 h 576977"/>
              <a:gd name="connsiteX5" fmla="*/ 194576 w 642255"/>
              <a:gd name="connsiteY5" fmla="*/ 98292 h 576977"/>
              <a:gd name="connsiteX6" fmla="*/ 272397 w 642255"/>
              <a:gd name="connsiteY6" fmla="*/ 88564 h 576977"/>
              <a:gd name="connsiteX7" fmla="*/ 272397 w 642255"/>
              <a:gd name="connsiteY7" fmla="*/ 20471 h 576977"/>
              <a:gd name="connsiteX8" fmla="*/ 321036 w 642255"/>
              <a:gd name="connsiteY8" fmla="*/ 1015 h 576977"/>
              <a:gd name="connsiteX9" fmla="*/ 379402 w 642255"/>
              <a:gd name="connsiteY9" fmla="*/ 30198 h 576977"/>
              <a:gd name="connsiteX10" fmla="*/ 437768 w 642255"/>
              <a:gd name="connsiteY10" fmla="*/ 1015 h 576977"/>
              <a:gd name="connsiteX11" fmla="*/ 554500 w 642255"/>
              <a:gd name="connsiteY11" fmla="*/ 10743 h 576977"/>
              <a:gd name="connsiteX12" fmla="*/ 612866 w 642255"/>
              <a:gd name="connsiteY12" fmla="*/ 49654 h 576977"/>
              <a:gd name="connsiteX13" fmla="*/ 564227 w 642255"/>
              <a:gd name="connsiteY13" fmla="*/ 127475 h 576977"/>
              <a:gd name="connsiteX14" fmla="*/ 583683 w 642255"/>
              <a:gd name="connsiteY14" fmla="*/ 185841 h 576977"/>
              <a:gd name="connsiteX15" fmla="*/ 642048 w 642255"/>
              <a:gd name="connsiteY15" fmla="*/ 195569 h 576977"/>
              <a:gd name="connsiteX16" fmla="*/ 603138 w 642255"/>
              <a:gd name="connsiteY16" fmla="*/ 283117 h 576977"/>
              <a:gd name="connsiteX17" fmla="*/ 603138 w 642255"/>
              <a:gd name="connsiteY17" fmla="*/ 409577 h 576977"/>
              <a:gd name="connsiteX18" fmla="*/ 515589 w 642255"/>
              <a:gd name="connsiteY18" fmla="*/ 448488 h 576977"/>
              <a:gd name="connsiteX19" fmla="*/ 398857 w 642255"/>
              <a:gd name="connsiteY19" fmla="*/ 477671 h 576977"/>
              <a:gd name="connsiteX20" fmla="*/ 301580 w 642255"/>
              <a:gd name="connsiteY20" fmla="*/ 477671 h 576977"/>
              <a:gd name="connsiteX21" fmla="*/ 282125 w 642255"/>
              <a:gd name="connsiteY21" fmla="*/ 555492 h 576977"/>
              <a:gd name="connsiteX22" fmla="*/ 116755 w 642255"/>
              <a:gd name="connsiteY22" fmla="*/ 574947 h 576977"/>
              <a:gd name="connsiteX23" fmla="*/ 184848 w 642255"/>
              <a:gd name="connsiteY23" fmla="*/ 516581 h 576977"/>
              <a:gd name="connsiteX24" fmla="*/ 184848 w 642255"/>
              <a:gd name="connsiteY24" fmla="*/ 448488 h 576977"/>
              <a:gd name="connsiteX25" fmla="*/ 107027 w 642255"/>
              <a:gd name="connsiteY25" fmla="*/ 419305 h 576977"/>
              <a:gd name="connsiteX26" fmla="*/ 23 w 642255"/>
              <a:gd name="connsiteY26" fmla="*/ 380394 h 576977"/>
              <a:gd name="connsiteX0" fmla="*/ 23 w 642255"/>
              <a:gd name="connsiteY0" fmla="*/ 380394 h 556460"/>
              <a:gd name="connsiteX1" fmla="*/ 116755 w 642255"/>
              <a:gd name="connsiteY1" fmla="*/ 292845 h 556460"/>
              <a:gd name="connsiteX2" fmla="*/ 87572 w 642255"/>
              <a:gd name="connsiteY2" fmla="*/ 185841 h 556460"/>
              <a:gd name="connsiteX3" fmla="*/ 58389 w 642255"/>
              <a:gd name="connsiteY3" fmla="*/ 98292 h 556460"/>
              <a:gd name="connsiteX4" fmla="*/ 126483 w 642255"/>
              <a:gd name="connsiteY4" fmla="*/ 30198 h 556460"/>
              <a:gd name="connsiteX5" fmla="*/ 194576 w 642255"/>
              <a:gd name="connsiteY5" fmla="*/ 98292 h 556460"/>
              <a:gd name="connsiteX6" fmla="*/ 272397 w 642255"/>
              <a:gd name="connsiteY6" fmla="*/ 88564 h 556460"/>
              <a:gd name="connsiteX7" fmla="*/ 272397 w 642255"/>
              <a:gd name="connsiteY7" fmla="*/ 20471 h 556460"/>
              <a:gd name="connsiteX8" fmla="*/ 321036 w 642255"/>
              <a:gd name="connsiteY8" fmla="*/ 1015 h 556460"/>
              <a:gd name="connsiteX9" fmla="*/ 379402 w 642255"/>
              <a:gd name="connsiteY9" fmla="*/ 30198 h 556460"/>
              <a:gd name="connsiteX10" fmla="*/ 437768 w 642255"/>
              <a:gd name="connsiteY10" fmla="*/ 1015 h 556460"/>
              <a:gd name="connsiteX11" fmla="*/ 554500 w 642255"/>
              <a:gd name="connsiteY11" fmla="*/ 10743 h 556460"/>
              <a:gd name="connsiteX12" fmla="*/ 612866 w 642255"/>
              <a:gd name="connsiteY12" fmla="*/ 49654 h 556460"/>
              <a:gd name="connsiteX13" fmla="*/ 564227 w 642255"/>
              <a:gd name="connsiteY13" fmla="*/ 127475 h 556460"/>
              <a:gd name="connsiteX14" fmla="*/ 583683 w 642255"/>
              <a:gd name="connsiteY14" fmla="*/ 185841 h 556460"/>
              <a:gd name="connsiteX15" fmla="*/ 642048 w 642255"/>
              <a:gd name="connsiteY15" fmla="*/ 195569 h 556460"/>
              <a:gd name="connsiteX16" fmla="*/ 603138 w 642255"/>
              <a:gd name="connsiteY16" fmla="*/ 283117 h 556460"/>
              <a:gd name="connsiteX17" fmla="*/ 603138 w 642255"/>
              <a:gd name="connsiteY17" fmla="*/ 409577 h 556460"/>
              <a:gd name="connsiteX18" fmla="*/ 515589 w 642255"/>
              <a:gd name="connsiteY18" fmla="*/ 448488 h 556460"/>
              <a:gd name="connsiteX19" fmla="*/ 398857 w 642255"/>
              <a:gd name="connsiteY19" fmla="*/ 477671 h 556460"/>
              <a:gd name="connsiteX20" fmla="*/ 301580 w 642255"/>
              <a:gd name="connsiteY20" fmla="*/ 477671 h 556460"/>
              <a:gd name="connsiteX21" fmla="*/ 282125 w 642255"/>
              <a:gd name="connsiteY21" fmla="*/ 555492 h 556460"/>
              <a:gd name="connsiteX22" fmla="*/ 184848 w 642255"/>
              <a:gd name="connsiteY22" fmla="*/ 516581 h 556460"/>
              <a:gd name="connsiteX23" fmla="*/ 184848 w 642255"/>
              <a:gd name="connsiteY23" fmla="*/ 448488 h 556460"/>
              <a:gd name="connsiteX24" fmla="*/ 107027 w 642255"/>
              <a:gd name="connsiteY24" fmla="*/ 419305 h 556460"/>
              <a:gd name="connsiteX25" fmla="*/ 23 w 642255"/>
              <a:gd name="connsiteY25" fmla="*/ 380394 h 556460"/>
              <a:gd name="connsiteX0" fmla="*/ 23 w 642255"/>
              <a:gd name="connsiteY0" fmla="*/ 380394 h 517016"/>
              <a:gd name="connsiteX1" fmla="*/ 116755 w 642255"/>
              <a:gd name="connsiteY1" fmla="*/ 292845 h 517016"/>
              <a:gd name="connsiteX2" fmla="*/ 87572 w 642255"/>
              <a:gd name="connsiteY2" fmla="*/ 185841 h 517016"/>
              <a:gd name="connsiteX3" fmla="*/ 58389 w 642255"/>
              <a:gd name="connsiteY3" fmla="*/ 98292 h 517016"/>
              <a:gd name="connsiteX4" fmla="*/ 126483 w 642255"/>
              <a:gd name="connsiteY4" fmla="*/ 30198 h 517016"/>
              <a:gd name="connsiteX5" fmla="*/ 194576 w 642255"/>
              <a:gd name="connsiteY5" fmla="*/ 98292 h 517016"/>
              <a:gd name="connsiteX6" fmla="*/ 272397 w 642255"/>
              <a:gd name="connsiteY6" fmla="*/ 88564 h 517016"/>
              <a:gd name="connsiteX7" fmla="*/ 272397 w 642255"/>
              <a:gd name="connsiteY7" fmla="*/ 20471 h 517016"/>
              <a:gd name="connsiteX8" fmla="*/ 321036 w 642255"/>
              <a:gd name="connsiteY8" fmla="*/ 1015 h 517016"/>
              <a:gd name="connsiteX9" fmla="*/ 379402 w 642255"/>
              <a:gd name="connsiteY9" fmla="*/ 30198 h 517016"/>
              <a:gd name="connsiteX10" fmla="*/ 437768 w 642255"/>
              <a:gd name="connsiteY10" fmla="*/ 1015 h 517016"/>
              <a:gd name="connsiteX11" fmla="*/ 554500 w 642255"/>
              <a:gd name="connsiteY11" fmla="*/ 10743 h 517016"/>
              <a:gd name="connsiteX12" fmla="*/ 612866 w 642255"/>
              <a:gd name="connsiteY12" fmla="*/ 49654 h 517016"/>
              <a:gd name="connsiteX13" fmla="*/ 564227 w 642255"/>
              <a:gd name="connsiteY13" fmla="*/ 127475 h 517016"/>
              <a:gd name="connsiteX14" fmla="*/ 583683 w 642255"/>
              <a:gd name="connsiteY14" fmla="*/ 185841 h 517016"/>
              <a:gd name="connsiteX15" fmla="*/ 642048 w 642255"/>
              <a:gd name="connsiteY15" fmla="*/ 195569 h 517016"/>
              <a:gd name="connsiteX16" fmla="*/ 603138 w 642255"/>
              <a:gd name="connsiteY16" fmla="*/ 283117 h 517016"/>
              <a:gd name="connsiteX17" fmla="*/ 603138 w 642255"/>
              <a:gd name="connsiteY17" fmla="*/ 409577 h 517016"/>
              <a:gd name="connsiteX18" fmla="*/ 515589 w 642255"/>
              <a:gd name="connsiteY18" fmla="*/ 448488 h 517016"/>
              <a:gd name="connsiteX19" fmla="*/ 398857 w 642255"/>
              <a:gd name="connsiteY19" fmla="*/ 477671 h 517016"/>
              <a:gd name="connsiteX20" fmla="*/ 301580 w 642255"/>
              <a:gd name="connsiteY20" fmla="*/ 477671 h 517016"/>
              <a:gd name="connsiteX21" fmla="*/ 184848 w 642255"/>
              <a:gd name="connsiteY21" fmla="*/ 516581 h 517016"/>
              <a:gd name="connsiteX22" fmla="*/ 184848 w 642255"/>
              <a:gd name="connsiteY22" fmla="*/ 448488 h 517016"/>
              <a:gd name="connsiteX23" fmla="*/ 107027 w 642255"/>
              <a:gd name="connsiteY23" fmla="*/ 419305 h 517016"/>
              <a:gd name="connsiteX24" fmla="*/ 23 w 642255"/>
              <a:gd name="connsiteY24" fmla="*/ 380394 h 517016"/>
              <a:gd name="connsiteX0" fmla="*/ 23 w 642255"/>
              <a:gd name="connsiteY0" fmla="*/ 380394 h 535630"/>
              <a:gd name="connsiteX1" fmla="*/ 116755 w 642255"/>
              <a:gd name="connsiteY1" fmla="*/ 292845 h 535630"/>
              <a:gd name="connsiteX2" fmla="*/ 87572 w 642255"/>
              <a:gd name="connsiteY2" fmla="*/ 185841 h 535630"/>
              <a:gd name="connsiteX3" fmla="*/ 58389 w 642255"/>
              <a:gd name="connsiteY3" fmla="*/ 98292 h 535630"/>
              <a:gd name="connsiteX4" fmla="*/ 126483 w 642255"/>
              <a:gd name="connsiteY4" fmla="*/ 30198 h 535630"/>
              <a:gd name="connsiteX5" fmla="*/ 194576 w 642255"/>
              <a:gd name="connsiteY5" fmla="*/ 98292 h 535630"/>
              <a:gd name="connsiteX6" fmla="*/ 272397 w 642255"/>
              <a:gd name="connsiteY6" fmla="*/ 88564 h 535630"/>
              <a:gd name="connsiteX7" fmla="*/ 272397 w 642255"/>
              <a:gd name="connsiteY7" fmla="*/ 20471 h 535630"/>
              <a:gd name="connsiteX8" fmla="*/ 321036 w 642255"/>
              <a:gd name="connsiteY8" fmla="*/ 1015 h 535630"/>
              <a:gd name="connsiteX9" fmla="*/ 379402 w 642255"/>
              <a:gd name="connsiteY9" fmla="*/ 30198 h 535630"/>
              <a:gd name="connsiteX10" fmla="*/ 437768 w 642255"/>
              <a:gd name="connsiteY10" fmla="*/ 1015 h 535630"/>
              <a:gd name="connsiteX11" fmla="*/ 554500 w 642255"/>
              <a:gd name="connsiteY11" fmla="*/ 10743 h 535630"/>
              <a:gd name="connsiteX12" fmla="*/ 612866 w 642255"/>
              <a:gd name="connsiteY12" fmla="*/ 49654 h 535630"/>
              <a:gd name="connsiteX13" fmla="*/ 564227 w 642255"/>
              <a:gd name="connsiteY13" fmla="*/ 127475 h 535630"/>
              <a:gd name="connsiteX14" fmla="*/ 583683 w 642255"/>
              <a:gd name="connsiteY14" fmla="*/ 185841 h 535630"/>
              <a:gd name="connsiteX15" fmla="*/ 642048 w 642255"/>
              <a:gd name="connsiteY15" fmla="*/ 195569 h 535630"/>
              <a:gd name="connsiteX16" fmla="*/ 603138 w 642255"/>
              <a:gd name="connsiteY16" fmla="*/ 283117 h 535630"/>
              <a:gd name="connsiteX17" fmla="*/ 603138 w 642255"/>
              <a:gd name="connsiteY17" fmla="*/ 409577 h 535630"/>
              <a:gd name="connsiteX18" fmla="*/ 515589 w 642255"/>
              <a:gd name="connsiteY18" fmla="*/ 448488 h 535630"/>
              <a:gd name="connsiteX19" fmla="*/ 412601 w 642255"/>
              <a:gd name="connsiteY19" fmla="*/ 535349 h 535630"/>
              <a:gd name="connsiteX20" fmla="*/ 301580 w 642255"/>
              <a:gd name="connsiteY20" fmla="*/ 477671 h 535630"/>
              <a:gd name="connsiteX21" fmla="*/ 184848 w 642255"/>
              <a:gd name="connsiteY21" fmla="*/ 516581 h 535630"/>
              <a:gd name="connsiteX22" fmla="*/ 184848 w 642255"/>
              <a:gd name="connsiteY22" fmla="*/ 448488 h 535630"/>
              <a:gd name="connsiteX23" fmla="*/ 107027 w 642255"/>
              <a:gd name="connsiteY23" fmla="*/ 419305 h 535630"/>
              <a:gd name="connsiteX24" fmla="*/ 23 w 642255"/>
              <a:gd name="connsiteY24" fmla="*/ 380394 h 535630"/>
              <a:gd name="connsiteX0" fmla="*/ 23 w 642255"/>
              <a:gd name="connsiteY0" fmla="*/ 380394 h 537018"/>
              <a:gd name="connsiteX1" fmla="*/ 116755 w 642255"/>
              <a:gd name="connsiteY1" fmla="*/ 292845 h 537018"/>
              <a:gd name="connsiteX2" fmla="*/ 87572 w 642255"/>
              <a:gd name="connsiteY2" fmla="*/ 185841 h 537018"/>
              <a:gd name="connsiteX3" fmla="*/ 58389 w 642255"/>
              <a:gd name="connsiteY3" fmla="*/ 98292 h 537018"/>
              <a:gd name="connsiteX4" fmla="*/ 126483 w 642255"/>
              <a:gd name="connsiteY4" fmla="*/ 30198 h 537018"/>
              <a:gd name="connsiteX5" fmla="*/ 194576 w 642255"/>
              <a:gd name="connsiteY5" fmla="*/ 98292 h 537018"/>
              <a:gd name="connsiteX6" fmla="*/ 272397 w 642255"/>
              <a:gd name="connsiteY6" fmla="*/ 88564 h 537018"/>
              <a:gd name="connsiteX7" fmla="*/ 272397 w 642255"/>
              <a:gd name="connsiteY7" fmla="*/ 20471 h 537018"/>
              <a:gd name="connsiteX8" fmla="*/ 321036 w 642255"/>
              <a:gd name="connsiteY8" fmla="*/ 1015 h 537018"/>
              <a:gd name="connsiteX9" fmla="*/ 379402 w 642255"/>
              <a:gd name="connsiteY9" fmla="*/ 30198 h 537018"/>
              <a:gd name="connsiteX10" fmla="*/ 437768 w 642255"/>
              <a:gd name="connsiteY10" fmla="*/ 1015 h 537018"/>
              <a:gd name="connsiteX11" fmla="*/ 554500 w 642255"/>
              <a:gd name="connsiteY11" fmla="*/ 10743 h 537018"/>
              <a:gd name="connsiteX12" fmla="*/ 612866 w 642255"/>
              <a:gd name="connsiteY12" fmla="*/ 49654 h 537018"/>
              <a:gd name="connsiteX13" fmla="*/ 564227 w 642255"/>
              <a:gd name="connsiteY13" fmla="*/ 127475 h 537018"/>
              <a:gd name="connsiteX14" fmla="*/ 583683 w 642255"/>
              <a:gd name="connsiteY14" fmla="*/ 185841 h 537018"/>
              <a:gd name="connsiteX15" fmla="*/ 642048 w 642255"/>
              <a:gd name="connsiteY15" fmla="*/ 195569 h 537018"/>
              <a:gd name="connsiteX16" fmla="*/ 603138 w 642255"/>
              <a:gd name="connsiteY16" fmla="*/ 283117 h 537018"/>
              <a:gd name="connsiteX17" fmla="*/ 603138 w 642255"/>
              <a:gd name="connsiteY17" fmla="*/ 409577 h 537018"/>
              <a:gd name="connsiteX18" fmla="*/ 515589 w 642255"/>
              <a:gd name="connsiteY18" fmla="*/ 448488 h 537018"/>
              <a:gd name="connsiteX19" fmla="*/ 412601 w 642255"/>
              <a:gd name="connsiteY19" fmla="*/ 535349 h 537018"/>
              <a:gd name="connsiteX20" fmla="*/ 308458 w 642255"/>
              <a:gd name="connsiteY20" fmla="*/ 506508 h 537018"/>
              <a:gd name="connsiteX21" fmla="*/ 184848 w 642255"/>
              <a:gd name="connsiteY21" fmla="*/ 516581 h 537018"/>
              <a:gd name="connsiteX22" fmla="*/ 184848 w 642255"/>
              <a:gd name="connsiteY22" fmla="*/ 448488 h 537018"/>
              <a:gd name="connsiteX23" fmla="*/ 107027 w 642255"/>
              <a:gd name="connsiteY23" fmla="*/ 419305 h 537018"/>
              <a:gd name="connsiteX24" fmla="*/ 23 w 642255"/>
              <a:gd name="connsiteY24" fmla="*/ 380394 h 537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42255" h="537018">
                <a:moveTo>
                  <a:pt x="23" y="380394"/>
                </a:moveTo>
                <a:cubicBezTo>
                  <a:pt x="1644" y="359317"/>
                  <a:pt x="102164" y="325270"/>
                  <a:pt x="116755" y="292845"/>
                </a:cubicBezTo>
                <a:cubicBezTo>
                  <a:pt x="131346" y="260420"/>
                  <a:pt x="97300" y="218266"/>
                  <a:pt x="87572" y="185841"/>
                </a:cubicBezTo>
                <a:cubicBezTo>
                  <a:pt x="77844" y="153416"/>
                  <a:pt x="51904" y="124232"/>
                  <a:pt x="58389" y="98292"/>
                </a:cubicBezTo>
                <a:cubicBezTo>
                  <a:pt x="64874" y="72352"/>
                  <a:pt x="103785" y="30198"/>
                  <a:pt x="126483" y="30198"/>
                </a:cubicBezTo>
                <a:cubicBezTo>
                  <a:pt x="149181" y="30198"/>
                  <a:pt x="170257" y="88564"/>
                  <a:pt x="194576" y="98292"/>
                </a:cubicBezTo>
                <a:cubicBezTo>
                  <a:pt x="218895" y="108020"/>
                  <a:pt x="259427" y="101534"/>
                  <a:pt x="272397" y="88564"/>
                </a:cubicBezTo>
                <a:cubicBezTo>
                  <a:pt x="285367" y="75594"/>
                  <a:pt x="264291" y="35062"/>
                  <a:pt x="272397" y="20471"/>
                </a:cubicBezTo>
                <a:cubicBezTo>
                  <a:pt x="280503" y="5880"/>
                  <a:pt x="303202" y="-606"/>
                  <a:pt x="321036" y="1015"/>
                </a:cubicBezTo>
                <a:cubicBezTo>
                  <a:pt x="338870" y="2636"/>
                  <a:pt x="359947" y="30198"/>
                  <a:pt x="379402" y="30198"/>
                </a:cubicBezTo>
                <a:cubicBezTo>
                  <a:pt x="398857" y="30198"/>
                  <a:pt x="408585" y="4258"/>
                  <a:pt x="437768" y="1015"/>
                </a:cubicBezTo>
                <a:cubicBezTo>
                  <a:pt x="466951" y="-2227"/>
                  <a:pt x="525317" y="2637"/>
                  <a:pt x="554500" y="10743"/>
                </a:cubicBezTo>
                <a:cubicBezTo>
                  <a:pt x="583683" y="18849"/>
                  <a:pt x="611245" y="30199"/>
                  <a:pt x="612866" y="49654"/>
                </a:cubicBezTo>
                <a:cubicBezTo>
                  <a:pt x="614487" y="69109"/>
                  <a:pt x="569091" y="104777"/>
                  <a:pt x="564227" y="127475"/>
                </a:cubicBezTo>
                <a:cubicBezTo>
                  <a:pt x="559363" y="150173"/>
                  <a:pt x="570713" y="174492"/>
                  <a:pt x="583683" y="185841"/>
                </a:cubicBezTo>
                <a:cubicBezTo>
                  <a:pt x="596653" y="197190"/>
                  <a:pt x="638806" y="179356"/>
                  <a:pt x="642048" y="195569"/>
                </a:cubicBezTo>
                <a:cubicBezTo>
                  <a:pt x="645290" y="211782"/>
                  <a:pt x="609623" y="247449"/>
                  <a:pt x="603138" y="283117"/>
                </a:cubicBezTo>
                <a:cubicBezTo>
                  <a:pt x="596653" y="318785"/>
                  <a:pt x="617730" y="382015"/>
                  <a:pt x="603138" y="409577"/>
                </a:cubicBezTo>
                <a:cubicBezTo>
                  <a:pt x="588547" y="437139"/>
                  <a:pt x="547345" y="427526"/>
                  <a:pt x="515589" y="448488"/>
                </a:cubicBezTo>
                <a:cubicBezTo>
                  <a:pt x="483833" y="469450"/>
                  <a:pt x="447123" y="525679"/>
                  <a:pt x="412601" y="535349"/>
                </a:cubicBezTo>
                <a:cubicBezTo>
                  <a:pt x="378079" y="545019"/>
                  <a:pt x="346417" y="509636"/>
                  <a:pt x="308458" y="506508"/>
                </a:cubicBezTo>
                <a:cubicBezTo>
                  <a:pt x="270499" y="503380"/>
                  <a:pt x="205450" y="526251"/>
                  <a:pt x="184848" y="516581"/>
                </a:cubicBezTo>
                <a:cubicBezTo>
                  <a:pt x="164246" y="506911"/>
                  <a:pt x="197818" y="464701"/>
                  <a:pt x="184848" y="448488"/>
                </a:cubicBezTo>
                <a:cubicBezTo>
                  <a:pt x="171878" y="432275"/>
                  <a:pt x="132967" y="424169"/>
                  <a:pt x="107027" y="419305"/>
                </a:cubicBezTo>
                <a:cubicBezTo>
                  <a:pt x="81087" y="414441"/>
                  <a:pt x="-1598" y="401471"/>
                  <a:pt x="23" y="380394"/>
                </a:cubicBezTo>
                <a:close/>
              </a:path>
            </a:pathLst>
          </a:custGeom>
          <a:gradFill>
            <a:gsLst>
              <a:gs pos="0">
                <a:schemeClr val="accent6">
                  <a:shade val="51000"/>
                  <a:satMod val="130000"/>
                </a:schemeClr>
              </a:gs>
              <a:gs pos="80000">
                <a:schemeClr val="accent6">
                  <a:shade val="93000"/>
                  <a:satMod val="130000"/>
                </a:schemeClr>
              </a:gs>
              <a:gs pos="100000">
                <a:schemeClr val="accent6">
                  <a:shade val="94000"/>
                  <a:satMod val="135000"/>
                </a:schemeClr>
              </a:gs>
            </a:gsLst>
            <a:lin ang="16200000" scaled="0"/>
          </a:gradFill>
          <a:ln>
            <a:noFill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f-ZA" sz="1800" b="0" i="0" u="none" strike="noStrike" kern="0" cap="none" spc="0" normalizeH="0" baseline="0" noProof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8" name="Freeform 421" descr="Темный диагональный 2"/>
          <p:cNvSpPr>
            <a:spLocks noChangeAspect="1"/>
          </p:cNvSpPr>
          <p:nvPr/>
        </p:nvSpPr>
        <p:spPr bwMode="auto">
          <a:xfrm>
            <a:off x="6171559" y="4971107"/>
            <a:ext cx="392896" cy="474115"/>
          </a:xfrm>
          <a:custGeom>
            <a:avLst/>
            <a:gdLst>
              <a:gd name="T0" fmla="*/ 92 w 112"/>
              <a:gd name="T1" fmla="*/ 130 h 136"/>
              <a:gd name="T2" fmla="*/ 51 w 112"/>
              <a:gd name="T3" fmla="*/ 94 h 136"/>
              <a:gd name="T4" fmla="*/ 30 w 112"/>
              <a:gd name="T5" fmla="*/ 73 h 136"/>
              <a:gd name="T6" fmla="*/ 3 w 112"/>
              <a:gd name="T7" fmla="*/ 37 h 136"/>
              <a:gd name="T8" fmla="*/ 9 w 112"/>
              <a:gd name="T9" fmla="*/ 4 h 136"/>
              <a:gd name="T10" fmla="*/ 50 w 112"/>
              <a:gd name="T11" fmla="*/ 13 h 136"/>
              <a:gd name="T12" fmla="*/ 62 w 112"/>
              <a:gd name="T13" fmla="*/ 46 h 136"/>
              <a:gd name="T14" fmla="*/ 95 w 112"/>
              <a:gd name="T15" fmla="*/ 56 h 136"/>
              <a:gd name="T16" fmla="*/ 78 w 112"/>
              <a:gd name="T17" fmla="*/ 77 h 136"/>
              <a:gd name="T18" fmla="*/ 93 w 112"/>
              <a:gd name="T19" fmla="*/ 91 h 136"/>
              <a:gd name="T20" fmla="*/ 110 w 112"/>
              <a:gd name="T21" fmla="*/ 83 h 136"/>
              <a:gd name="T22" fmla="*/ 104 w 112"/>
              <a:gd name="T23" fmla="*/ 128 h 136"/>
              <a:gd name="T24" fmla="*/ 92 w 112"/>
              <a:gd name="T25" fmla="*/ 130 h 1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12"/>
              <a:gd name="T40" fmla="*/ 0 h 136"/>
              <a:gd name="T41" fmla="*/ 112 w 112"/>
              <a:gd name="T42" fmla="*/ 136 h 1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12" h="136">
                <a:moveTo>
                  <a:pt x="92" y="130"/>
                </a:moveTo>
                <a:cubicBezTo>
                  <a:pt x="83" y="124"/>
                  <a:pt x="61" y="103"/>
                  <a:pt x="51" y="94"/>
                </a:cubicBezTo>
                <a:cubicBezTo>
                  <a:pt x="41" y="85"/>
                  <a:pt x="38" y="82"/>
                  <a:pt x="30" y="73"/>
                </a:cubicBezTo>
                <a:cubicBezTo>
                  <a:pt x="22" y="64"/>
                  <a:pt x="6" y="48"/>
                  <a:pt x="3" y="37"/>
                </a:cubicBezTo>
                <a:cubicBezTo>
                  <a:pt x="0" y="26"/>
                  <a:pt x="1" y="8"/>
                  <a:pt x="9" y="4"/>
                </a:cubicBezTo>
                <a:cubicBezTo>
                  <a:pt x="17" y="0"/>
                  <a:pt x="41" y="6"/>
                  <a:pt x="50" y="13"/>
                </a:cubicBezTo>
                <a:cubicBezTo>
                  <a:pt x="59" y="20"/>
                  <a:pt x="54" y="39"/>
                  <a:pt x="62" y="46"/>
                </a:cubicBezTo>
                <a:cubicBezTo>
                  <a:pt x="70" y="53"/>
                  <a:pt x="92" y="51"/>
                  <a:pt x="95" y="56"/>
                </a:cubicBezTo>
                <a:cubicBezTo>
                  <a:pt x="98" y="61"/>
                  <a:pt x="78" y="71"/>
                  <a:pt x="78" y="77"/>
                </a:cubicBezTo>
                <a:cubicBezTo>
                  <a:pt x="78" y="83"/>
                  <a:pt x="88" y="90"/>
                  <a:pt x="93" y="91"/>
                </a:cubicBezTo>
                <a:cubicBezTo>
                  <a:pt x="98" y="92"/>
                  <a:pt x="108" y="77"/>
                  <a:pt x="110" y="83"/>
                </a:cubicBezTo>
                <a:cubicBezTo>
                  <a:pt x="112" y="89"/>
                  <a:pt x="107" y="120"/>
                  <a:pt x="104" y="128"/>
                </a:cubicBezTo>
                <a:cubicBezTo>
                  <a:pt x="101" y="136"/>
                  <a:pt x="101" y="136"/>
                  <a:pt x="92" y="13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8" name="Полилиния 137"/>
          <p:cNvSpPr/>
          <p:nvPr/>
        </p:nvSpPr>
        <p:spPr>
          <a:xfrm>
            <a:off x="6302105" y="5127100"/>
            <a:ext cx="811212" cy="269627"/>
          </a:xfrm>
          <a:custGeom>
            <a:avLst/>
            <a:gdLst>
              <a:gd name="connsiteX0" fmla="*/ 0 w 1131094"/>
              <a:gd name="connsiteY0" fmla="*/ 0 h 516731"/>
              <a:gd name="connsiteX1" fmla="*/ 116681 w 1131094"/>
              <a:gd name="connsiteY1" fmla="*/ 61912 h 516731"/>
              <a:gd name="connsiteX2" fmla="*/ 280987 w 1131094"/>
              <a:gd name="connsiteY2" fmla="*/ 69056 h 516731"/>
              <a:gd name="connsiteX3" fmla="*/ 357187 w 1131094"/>
              <a:gd name="connsiteY3" fmla="*/ 140493 h 516731"/>
              <a:gd name="connsiteX4" fmla="*/ 395287 w 1131094"/>
              <a:gd name="connsiteY4" fmla="*/ 204787 h 516731"/>
              <a:gd name="connsiteX5" fmla="*/ 490537 w 1131094"/>
              <a:gd name="connsiteY5" fmla="*/ 192881 h 516731"/>
              <a:gd name="connsiteX6" fmla="*/ 519112 w 1131094"/>
              <a:gd name="connsiteY6" fmla="*/ 154781 h 516731"/>
              <a:gd name="connsiteX7" fmla="*/ 723900 w 1131094"/>
              <a:gd name="connsiteY7" fmla="*/ 154781 h 516731"/>
              <a:gd name="connsiteX8" fmla="*/ 966787 w 1131094"/>
              <a:gd name="connsiteY8" fmla="*/ 457200 h 516731"/>
              <a:gd name="connsiteX9" fmla="*/ 1131094 w 1131094"/>
              <a:gd name="connsiteY9" fmla="*/ 516731 h 51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31094" h="516731">
                <a:moveTo>
                  <a:pt x="0" y="0"/>
                </a:moveTo>
                <a:cubicBezTo>
                  <a:pt x="34925" y="25201"/>
                  <a:pt x="69850" y="50403"/>
                  <a:pt x="116681" y="61912"/>
                </a:cubicBezTo>
                <a:cubicBezTo>
                  <a:pt x="163512" y="73421"/>
                  <a:pt x="240903" y="55959"/>
                  <a:pt x="280987" y="69056"/>
                </a:cubicBezTo>
                <a:cubicBezTo>
                  <a:pt x="321071" y="82153"/>
                  <a:pt x="338137" y="117871"/>
                  <a:pt x="357187" y="140493"/>
                </a:cubicBezTo>
                <a:cubicBezTo>
                  <a:pt x="376237" y="163115"/>
                  <a:pt x="373062" y="196056"/>
                  <a:pt x="395287" y="204787"/>
                </a:cubicBezTo>
                <a:cubicBezTo>
                  <a:pt x="417512" y="213518"/>
                  <a:pt x="469900" y="201215"/>
                  <a:pt x="490537" y="192881"/>
                </a:cubicBezTo>
                <a:cubicBezTo>
                  <a:pt x="511174" y="184547"/>
                  <a:pt x="480218" y="161131"/>
                  <a:pt x="519112" y="154781"/>
                </a:cubicBezTo>
                <a:cubicBezTo>
                  <a:pt x="558006" y="148431"/>
                  <a:pt x="649288" y="104378"/>
                  <a:pt x="723900" y="154781"/>
                </a:cubicBezTo>
                <a:cubicBezTo>
                  <a:pt x="798513" y="205184"/>
                  <a:pt x="898921" y="396875"/>
                  <a:pt x="966787" y="457200"/>
                </a:cubicBezTo>
                <a:cubicBezTo>
                  <a:pt x="1034653" y="517525"/>
                  <a:pt x="1105694" y="507206"/>
                  <a:pt x="1131094" y="516731"/>
                </a:cubicBezTo>
              </a:path>
            </a:pathLst>
          </a:cu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Freeform 440"/>
          <p:cNvSpPr>
            <a:spLocks noChangeAspect="1"/>
          </p:cNvSpPr>
          <p:nvPr/>
        </p:nvSpPr>
        <p:spPr bwMode="auto">
          <a:xfrm>
            <a:off x="3856647" y="4068324"/>
            <a:ext cx="258270" cy="136075"/>
          </a:xfrm>
          <a:custGeom>
            <a:avLst/>
            <a:gdLst>
              <a:gd name="T0" fmla="*/ 0 w 163"/>
              <a:gd name="T1" fmla="*/ 0 h 59"/>
              <a:gd name="T2" fmla="*/ 19 w 163"/>
              <a:gd name="T3" fmla="*/ 26 h 59"/>
              <a:gd name="T4" fmla="*/ 45 w 163"/>
              <a:gd name="T5" fmla="*/ 22 h 59"/>
              <a:gd name="T6" fmla="*/ 82 w 163"/>
              <a:gd name="T7" fmla="*/ 44 h 59"/>
              <a:gd name="T8" fmla="*/ 123 w 163"/>
              <a:gd name="T9" fmla="*/ 50 h 59"/>
              <a:gd name="T10" fmla="*/ 163 w 163"/>
              <a:gd name="T11" fmla="*/ 59 h 5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3"/>
              <a:gd name="T19" fmla="*/ 0 h 59"/>
              <a:gd name="T20" fmla="*/ 163 w 163"/>
              <a:gd name="T21" fmla="*/ 59 h 59"/>
              <a:gd name="connsiteX0" fmla="*/ 0 w 10518"/>
              <a:gd name="connsiteY0" fmla="*/ 0 h 10660"/>
              <a:gd name="connsiteX1" fmla="*/ 1166 w 10518"/>
              <a:gd name="connsiteY1" fmla="*/ 4407 h 10660"/>
              <a:gd name="connsiteX2" fmla="*/ 2761 w 10518"/>
              <a:gd name="connsiteY2" fmla="*/ 3729 h 10660"/>
              <a:gd name="connsiteX3" fmla="*/ 5031 w 10518"/>
              <a:gd name="connsiteY3" fmla="*/ 7458 h 10660"/>
              <a:gd name="connsiteX4" fmla="*/ 7546 w 10518"/>
              <a:gd name="connsiteY4" fmla="*/ 8475 h 10660"/>
              <a:gd name="connsiteX5" fmla="*/ 10518 w 10518"/>
              <a:gd name="connsiteY5" fmla="*/ 10660 h 10660"/>
              <a:gd name="connsiteX0" fmla="*/ 0 w 7546"/>
              <a:gd name="connsiteY0" fmla="*/ 0 h 8475"/>
              <a:gd name="connsiteX1" fmla="*/ 1166 w 7546"/>
              <a:gd name="connsiteY1" fmla="*/ 4407 h 8475"/>
              <a:gd name="connsiteX2" fmla="*/ 2761 w 7546"/>
              <a:gd name="connsiteY2" fmla="*/ 3729 h 8475"/>
              <a:gd name="connsiteX3" fmla="*/ 5031 w 7546"/>
              <a:gd name="connsiteY3" fmla="*/ 7458 h 8475"/>
              <a:gd name="connsiteX4" fmla="*/ 7546 w 7546"/>
              <a:gd name="connsiteY4" fmla="*/ 8475 h 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46" h="8475">
                <a:moveTo>
                  <a:pt x="0" y="0"/>
                </a:moveTo>
                <a:cubicBezTo>
                  <a:pt x="184" y="678"/>
                  <a:pt x="736" y="3729"/>
                  <a:pt x="1166" y="4407"/>
                </a:cubicBezTo>
                <a:cubicBezTo>
                  <a:pt x="1595" y="5085"/>
                  <a:pt x="2147" y="3220"/>
                  <a:pt x="2761" y="3729"/>
                </a:cubicBezTo>
                <a:cubicBezTo>
                  <a:pt x="3374" y="4237"/>
                  <a:pt x="4233" y="6610"/>
                  <a:pt x="5031" y="7458"/>
                </a:cubicBezTo>
                <a:cubicBezTo>
                  <a:pt x="5828" y="8305"/>
                  <a:pt x="6632" y="7941"/>
                  <a:pt x="7546" y="8475"/>
                </a:cubicBezTo>
              </a:path>
            </a:pathLst>
          </a:custGeom>
          <a:noFill/>
          <a:ln w="6350">
            <a:solidFill>
              <a:srgbClr val="0070C0"/>
            </a:solidFill>
            <a:round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32" name="Text Box 445"/>
          <p:cNvSpPr txBox="1">
            <a:spLocks noChangeAspect="1" noChangeArrowheads="1"/>
          </p:cNvSpPr>
          <p:nvPr/>
        </p:nvSpPr>
        <p:spPr bwMode="auto">
          <a:xfrm>
            <a:off x="5272031" y="5071224"/>
            <a:ext cx="1056237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r" defTabSz="12223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1" i="0" u="sng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УСТЬ-ТЕГУССКОЕ М</a:t>
            </a:r>
            <a:r>
              <a:rPr kumimoji="0" lang="en-US" sz="600" b="1" i="0" u="sng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/</a:t>
            </a:r>
            <a:r>
              <a:rPr kumimoji="0" lang="ru-RU" sz="600" b="1" i="0" u="sng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Р</a:t>
            </a:r>
          </a:p>
        </p:txBody>
      </p:sp>
      <p:sp>
        <p:nvSpPr>
          <p:cNvPr id="33" name="Freeform 425"/>
          <p:cNvSpPr>
            <a:spLocks noChangeAspect="1"/>
          </p:cNvSpPr>
          <p:nvPr/>
        </p:nvSpPr>
        <p:spPr bwMode="auto">
          <a:xfrm rot="21436471">
            <a:off x="79319" y="2965995"/>
            <a:ext cx="2285536" cy="3256112"/>
          </a:xfrm>
          <a:custGeom>
            <a:avLst/>
            <a:gdLst/>
            <a:ahLst/>
            <a:cxnLst>
              <a:cxn ang="0">
                <a:pos x="0" y="1395"/>
              </a:cxn>
              <a:cxn ang="0">
                <a:pos x="72" y="1323"/>
              </a:cxn>
              <a:cxn ang="0">
                <a:pos x="82" y="1215"/>
              </a:cxn>
              <a:cxn ang="0">
                <a:pos x="172" y="1153"/>
              </a:cxn>
              <a:cxn ang="0">
                <a:pos x="208" y="1083"/>
              </a:cxn>
              <a:cxn ang="0">
                <a:pos x="300" y="1059"/>
              </a:cxn>
              <a:cxn ang="0">
                <a:pos x="397" y="997"/>
              </a:cxn>
              <a:cxn ang="0">
                <a:pos x="414" y="881"/>
              </a:cxn>
              <a:cxn ang="0">
                <a:pos x="516" y="755"/>
              </a:cxn>
              <a:cxn ang="0">
                <a:pos x="615" y="603"/>
              </a:cxn>
              <a:cxn ang="0">
                <a:pos x="756" y="473"/>
              </a:cxn>
              <a:cxn ang="0">
                <a:pos x="910" y="372"/>
              </a:cxn>
              <a:cxn ang="0">
                <a:pos x="993" y="231"/>
              </a:cxn>
              <a:cxn ang="0">
                <a:pos x="1046" y="161"/>
              </a:cxn>
              <a:cxn ang="0">
                <a:pos x="1044" y="125"/>
              </a:cxn>
              <a:cxn ang="0">
                <a:pos x="1134" y="0"/>
              </a:cxn>
            </a:cxnLst>
            <a:rect l="0" t="0" r="r" b="b"/>
            <a:pathLst>
              <a:path w="1134" h="1395">
                <a:moveTo>
                  <a:pt x="0" y="1395"/>
                </a:moveTo>
                <a:cubicBezTo>
                  <a:pt x="12" y="1383"/>
                  <a:pt x="58" y="1353"/>
                  <a:pt x="72" y="1323"/>
                </a:cubicBezTo>
                <a:cubicBezTo>
                  <a:pt x="86" y="1293"/>
                  <a:pt x="65" y="1243"/>
                  <a:pt x="82" y="1215"/>
                </a:cubicBezTo>
                <a:cubicBezTo>
                  <a:pt x="99" y="1187"/>
                  <a:pt x="152" y="1176"/>
                  <a:pt x="172" y="1153"/>
                </a:cubicBezTo>
                <a:cubicBezTo>
                  <a:pt x="193" y="1131"/>
                  <a:pt x="187" y="1098"/>
                  <a:pt x="208" y="1083"/>
                </a:cubicBezTo>
                <a:cubicBezTo>
                  <a:pt x="229" y="1068"/>
                  <a:pt x="268" y="1073"/>
                  <a:pt x="300" y="1059"/>
                </a:cubicBezTo>
                <a:cubicBezTo>
                  <a:pt x="332" y="1045"/>
                  <a:pt x="378" y="1027"/>
                  <a:pt x="397" y="997"/>
                </a:cubicBezTo>
                <a:cubicBezTo>
                  <a:pt x="416" y="967"/>
                  <a:pt x="395" y="921"/>
                  <a:pt x="414" y="881"/>
                </a:cubicBezTo>
                <a:cubicBezTo>
                  <a:pt x="434" y="840"/>
                  <a:pt x="483" y="801"/>
                  <a:pt x="516" y="755"/>
                </a:cubicBezTo>
                <a:cubicBezTo>
                  <a:pt x="549" y="709"/>
                  <a:pt x="575" y="650"/>
                  <a:pt x="615" y="603"/>
                </a:cubicBezTo>
                <a:cubicBezTo>
                  <a:pt x="654" y="556"/>
                  <a:pt x="706" y="512"/>
                  <a:pt x="756" y="473"/>
                </a:cubicBezTo>
                <a:cubicBezTo>
                  <a:pt x="805" y="435"/>
                  <a:pt x="870" y="413"/>
                  <a:pt x="910" y="372"/>
                </a:cubicBezTo>
                <a:cubicBezTo>
                  <a:pt x="949" y="331"/>
                  <a:pt x="970" y="266"/>
                  <a:pt x="993" y="231"/>
                </a:cubicBezTo>
                <a:cubicBezTo>
                  <a:pt x="1016" y="196"/>
                  <a:pt x="1037" y="178"/>
                  <a:pt x="1046" y="161"/>
                </a:cubicBezTo>
                <a:cubicBezTo>
                  <a:pt x="1055" y="143"/>
                  <a:pt x="1029" y="152"/>
                  <a:pt x="1044" y="125"/>
                </a:cubicBezTo>
                <a:cubicBezTo>
                  <a:pt x="1058" y="99"/>
                  <a:pt x="1119" y="21"/>
                  <a:pt x="1134" y="0"/>
                </a:cubicBezTo>
              </a:path>
            </a:pathLst>
          </a:custGeom>
          <a:noFill/>
          <a:ln w="9525" cap="flat" cmpd="sng">
            <a:solidFill>
              <a:srgbClr val="000000"/>
            </a:solidFill>
            <a:prstDash val="sysDash"/>
            <a:round/>
            <a:headEnd/>
            <a:tailEnd/>
          </a:ln>
          <a:effectLst/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f-ZA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34" name="Freeform 479"/>
          <p:cNvSpPr>
            <a:spLocks noChangeAspect="1"/>
          </p:cNvSpPr>
          <p:nvPr/>
        </p:nvSpPr>
        <p:spPr bwMode="auto">
          <a:xfrm rot="21436471">
            <a:off x="2252952" y="1405314"/>
            <a:ext cx="1902746" cy="1465774"/>
          </a:xfrm>
          <a:custGeom>
            <a:avLst/>
            <a:gdLst/>
            <a:ahLst/>
            <a:cxnLst>
              <a:cxn ang="0">
                <a:pos x="0" y="656"/>
              </a:cxn>
              <a:cxn ang="0">
                <a:pos x="56" y="536"/>
              </a:cxn>
              <a:cxn ang="0">
                <a:pos x="208" y="492"/>
              </a:cxn>
              <a:cxn ang="0">
                <a:pos x="360" y="460"/>
              </a:cxn>
              <a:cxn ang="0">
                <a:pos x="456" y="388"/>
              </a:cxn>
              <a:cxn ang="0">
                <a:pos x="592" y="328"/>
              </a:cxn>
              <a:cxn ang="0">
                <a:pos x="676" y="300"/>
              </a:cxn>
              <a:cxn ang="0">
                <a:pos x="720" y="244"/>
              </a:cxn>
              <a:cxn ang="0">
                <a:pos x="880" y="140"/>
              </a:cxn>
              <a:cxn ang="0">
                <a:pos x="936" y="28"/>
              </a:cxn>
              <a:cxn ang="0">
                <a:pos x="988" y="0"/>
              </a:cxn>
            </a:cxnLst>
            <a:rect l="0" t="0" r="r" b="b"/>
            <a:pathLst>
              <a:path w="988" h="656">
                <a:moveTo>
                  <a:pt x="0" y="656"/>
                </a:moveTo>
                <a:cubicBezTo>
                  <a:pt x="10" y="609"/>
                  <a:pt x="21" y="563"/>
                  <a:pt x="56" y="536"/>
                </a:cubicBezTo>
                <a:cubicBezTo>
                  <a:pt x="91" y="509"/>
                  <a:pt x="157" y="505"/>
                  <a:pt x="208" y="492"/>
                </a:cubicBezTo>
                <a:cubicBezTo>
                  <a:pt x="259" y="479"/>
                  <a:pt x="319" y="477"/>
                  <a:pt x="360" y="460"/>
                </a:cubicBezTo>
                <a:cubicBezTo>
                  <a:pt x="401" y="443"/>
                  <a:pt x="417" y="410"/>
                  <a:pt x="456" y="388"/>
                </a:cubicBezTo>
                <a:cubicBezTo>
                  <a:pt x="495" y="366"/>
                  <a:pt x="555" y="343"/>
                  <a:pt x="592" y="328"/>
                </a:cubicBezTo>
                <a:cubicBezTo>
                  <a:pt x="629" y="313"/>
                  <a:pt x="655" y="314"/>
                  <a:pt x="676" y="300"/>
                </a:cubicBezTo>
                <a:cubicBezTo>
                  <a:pt x="697" y="286"/>
                  <a:pt x="686" y="271"/>
                  <a:pt x="720" y="244"/>
                </a:cubicBezTo>
                <a:cubicBezTo>
                  <a:pt x="754" y="217"/>
                  <a:pt x="844" y="176"/>
                  <a:pt x="880" y="140"/>
                </a:cubicBezTo>
                <a:cubicBezTo>
                  <a:pt x="916" y="104"/>
                  <a:pt x="918" y="51"/>
                  <a:pt x="936" y="28"/>
                </a:cubicBezTo>
                <a:cubicBezTo>
                  <a:pt x="954" y="5"/>
                  <a:pt x="979" y="5"/>
                  <a:pt x="988" y="0"/>
                </a:cubicBezTo>
              </a:path>
            </a:pathLst>
          </a:custGeom>
          <a:noFill/>
          <a:ln w="9525" cap="flat" cmpd="sng">
            <a:solidFill>
              <a:srgbClr val="000000"/>
            </a:solidFill>
            <a:prstDash val="sysDash"/>
            <a:round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f-ZA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35" name="Freeform 435"/>
          <p:cNvSpPr>
            <a:spLocks noChangeAspect="1"/>
          </p:cNvSpPr>
          <p:nvPr/>
        </p:nvSpPr>
        <p:spPr bwMode="auto">
          <a:xfrm>
            <a:off x="1387340" y="2615051"/>
            <a:ext cx="2469308" cy="1518589"/>
          </a:xfrm>
          <a:custGeom>
            <a:avLst/>
            <a:gdLst>
              <a:gd name="T0" fmla="*/ 18 w 1176"/>
              <a:gd name="T1" fmla="*/ 37 h 558"/>
              <a:gd name="T2" fmla="*/ 57 w 1176"/>
              <a:gd name="T3" fmla="*/ 42 h 558"/>
              <a:gd name="T4" fmla="*/ 107 w 1176"/>
              <a:gd name="T5" fmla="*/ 51 h 558"/>
              <a:gd name="T6" fmla="*/ 168 w 1176"/>
              <a:gd name="T7" fmla="*/ 33 h 558"/>
              <a:gd name="T8" fmla="*/ 212 w 1176"/>
              <a:gd name="T9" fmla="*/ 4 h 558"/>
              <a:gd name="T10" fmla="*/ 243 w 1176"/>
              <a:gd name="T11" fmla="*/ 21 h 558"/>
              <a:gd name="T12" fmla="*/ 318 w 1176"/>
              <a:gd name="T13" fmla="*/ 25 h 558"/>
              <a:gd name="T14" fmla="*/ 378 w 1176"/>
              <a:gd name="T15" fmla="*/ 18 h 558"/>
              <a:gd name="T16" fmla="*/ 390 w 1176"/>
              <a:gd name="T17" fmla="*/ 63 h 558"/>
              <a:gd name="T18" fmla="*/ 420 w 1176"/>
              <a:gd name="T19" fmla="*/ 88 h 558"/>
              <a:gd name="T20" fmla="*/ 473 w 1176"/>
              <a:gd name="T21" fmla="*/ 109 h 558"/>
              <a:gd name="T22" fmla="*/ 495 w 1176"/>
              <a:gd name="T23" fmla="*/ 94 h 558"/>
              <a:gd name="T24" fmla="*/ 503 w 1176"/>
              <a:gd name="T25" fmla="*/ 76 h 558"/>
              <a:gd name="T26" fmla="*/ 516 w 1176"/>
              <a:gd name="T27" fmla="*/ 84 h 558"/>
              <a:gd name="T28" fmla="*/ 543 w 1176"/>
              <a:gd name="T29" fmla="*/ 85 h 558"/>
              <a:gd name="T30" fmla="*/ 546 w 1176"/>
              <a:gd name="T31" fmla="*/ 55 h 558"/>
              <a:gd name="T32" fmla="*/ 567 w 1176"/>
              <a:gd name="T33" fmla="*/ 75 h 558"/>
              <a:gd name="T34" fmla="*/ 594 w 1176"/>
              <a:gd name="T35" fmla="*/ 73 h 558"/>
              <a:gd name="T36" fmla="*/ 629 w 1176"/>
              <a:gd name="T37" fmla="*/ 81 h 558"/>
              <a:gd name="T38" fmla="*/ 672 w 1176"/>
              <a:gd name="T39" fmla="*/ 87 h 558"/>
              <a:gd name="T40" fmla="*/ 698 w 1176"/>
              <a:gd name="T41" fmla="*/ 100 h 558"/>
              <a:gd name="T42" fmla="*/ 683 w 1176"/>
              <a:gd name="T43" fmla="*/ 78 h 558"/>
              <a:gd name="T44" fmla="*/ 683 w 1176"/>
              <a:gd name="T45" fmla="*/ 60 h 558"/>
              <a:gd name="T46" fmla="*/ 717 w 1176"/>
              <a:gd name="T47" fmla="*/ 55 h 558"/>
              <a:gd name="T48" fmla="*/ 729 w 1176"/>
              <a:gd name="T49" fmla="*/ 58 h 558"/>
              <a:gd name="T50" fmla="*/ 749 w 1176"/>
              <a:gd name="T51" fmla="*/ 55 h 558"/>
              <a:gd name="T52" fmla="*/ 761 w 1176"/>
              <a:gd name="T53" fmla="*/ 81 h 558"/>
              <a:gd name="T54" fmla="*/ 800 w 1176"/>
              <a:gd name="T55" fmla="*/ 85 h 558"/>
              <a:gd name="T56" fmla="*/ 821 w 1176"/>
              <a:gd name="T57" fmla="*/ 94 h 558"/>
              <a:gd name="T58" fmla="*/ 834 w 1176"/>
              <a:gd name="T59" fmla="*/ 96 h 558"/>
              <a:gd name="T60" fmla="*/ 842 w 1176"/>
              <a:gd name="T61" fmla="*/ 121 h 558"/>
              <a:gd name="T62" fmla="*/ 858 w 1176"/>
              <a:gd name="T63" fmla="*/ 135 h 558"/>
              <a:gd name="T64" fmla="*/ 876 w 1176"/>
              <a:gd name="T65" fmla="*/ 157 h 558"/>
              <a:gd name="T66" fmla="*/ 908 w 1176"/>
              <a:gd name="T67" fmla="*/ 154 h 558"/>
              <a:gd name="T68" fmla="*/ 935 w 1176"/>
              <a:gd name="T69" fmla="*/ 150 h 558"/>
              <a:gd name="T70" fmla="*/ 932 w 1176"/>
              <a:gd name="T71" fmla="*/ 178 h 558"/>
              <a:gd name="T72" fmla="*/ 945 w 1176"/>
              <a:gd name="T73" fmla="*/ 214 h 558"/>
              <a:gd name="T74" fmla="*/ 945 w 1176"/>
              <a:gd name="T75" fmla="*/ 234 h 558"/>
              <a:gd name="T76" fmla="*/ 960 w 1176"/>
              <a:gd name="T77" fmla="*/ 253 h 558"/>
              <a:gd name="T78" fmla="*/ 975 w 1176"/>
              <a:gd name="T79" fmla="*/ 271 h 558"/>
              <a:gd name="T80" fmla="*/ 1007 w 1176"/>
              <a:gd name="T81" fmla="*/ 280 h 558"/>
              <a:gd name="T82" fmla="*/ 1022 w 1176"/>
              <a:gd name="T83" fmla="*/ 285 h 558"/>
              <a:gd name="T84" fmla="*/ 1043 w 1176"/>
              <a:gd name="T85" fmla="*/ 289 h 558"/>
              <a:gd name="T86" fmla="*/ 1023 w 1176"/>
              <a:gd name="T87" fmla="*/ 322 h 558"/>
              <a:gd name="T88" fmla="*/ 1049 w 1176"/>
              <a:gd name="T89" fmla="*/ 345 h 558"/>
              <a:gd name="T90" fmla="*/ 1034 w 1176"/>
              <a:gd name="T91" fmla="*/ 372 h 558"/>
              <a:gd name="T92" fmla="*/ 1062 w 1176"/>
              <a:gd name="T93" fmla="*/ 391 h 558"/>
              <a:gd name="T94" fmla="*/ 1055 w 1176"/>
              <a:gd name="T95" fmla="*/ 408 h 558"/>
              <a:gd name="T96" fmla="*/ 1031 w 1176"/>
              <a:gd name="T97" fmla="*/ 432 h 558"/>
              <a:gd name="T98" fmla="*/ 1052 w 1176"/>
              <a:gd name="T99" fmla="*/ 472 h 558"/>
              <a:gd name="T100" fmla="*/ 1043 w 1176"/>
              <a:gd name="T101" fmla="*/ 505 h 558"/>
              <a:gd name="T102" fmla="*/ 1029 w 1176"/>
              <a:gd name="T103" fmla="*/ 525 h 558"/>
              <a:gd name="T104" fmla="*/ 1053 w 1176"/>
              <a:gd name="T105" fmla="*/ 556 h 558"/>
              <a:gd name="T106" fmla="*/ 1076 w 1176"/>
              <a:gd name="T107" fmla="*/ 541 h 558"/>
              <a:gd name="T108" fmla="*/ 1094 w 1176"/>
              <a:gd name="T109" fmla="*/ 538 h 558"/>
              <a:gd name="T110" fmla="*/ 1109 w 1176"/>
              <a:gd name="T111" fmla="*/ 528 h 558"/>
              <a:gd name="T112" fmla="*/ 1127 w 1176"/>
              <a:gd name="T113" fmla="*/ 540 h 558"/>
              <a:gd name="T114" fmla="*/ 1139 w 1176"/>
              <a:gd name="T115" fmla="*/ 535 h 558"/>
              <a:gd name="T116" fmla="*/ 1176 w 1176"/>
              <a:gd name="T117" fmla="*/ 534 h 55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176"/>
              <a:gd name="T178" fmla="*/ 0 h 558"/>
              <a:gd name="T179" fmla="*/ 1176 w 1176"/>
              <a:gd name="T180" fmla="*/ 558 h 55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176" h="558">
                <a:moveTo>
                  <a:pt x="0" y="52"/>
                </a:moveTo>
                <a:cubicBezTo>
                  <a:pt x="6" y="44"/>
                  <a:pt x="12" y="37"/>
                  <a:pt x="18" y="37"/>
                </a:cubicBezTo>
                <a:cubicBezTo>
                  <a:pt x="24" y="37"/>
                  <a:pt x="30" y="54"/>
                  <a:pt x="36" y="55"/>
                </a:cubicBezTo>
                <a:cubicBezTo>
                  <a:pt x="42" y="56"/>
                  <a:pt x="48" y="46"/>
                  <a:pt x="57" y="42"/>
                </a:cubicBezTo>
                <a:cubicBezTo>
                  <a:pt x="66" y="38"/>
                  <a:pt x="82" y="29"/>
                  <a:pt x="90" y="30"/>
                </a:cubicBezTo>
                <a:cubicBezTo>
                  <a:pt x="98" y="31"/>
                  <a:pt x="99" y="47"/>
                  <a:pt x="107" y="51"/>
                </a:cubicBezTo>
                <a:cubicBezTo>
                  <a:pt x="115" y="55"/>
                  <a:pt x="127" y="58"/>
                  <a:pt x="137" y="55"/>
                </a:cubicBezTo>
                <a:cubicBezTo>
                  <a:pt x="147" y="52"/>
                  <a:pt x="160" y="37"/>
                  <a:pt x="168" y="33"/>
                </a:cubicBezTo>
                <a:cubicBezTo>
                  <a:pt x="176" y="29"/>
                  <a:pt x="179" y="35"/>
                  <a:pt x="186" y="30"/>
                </a:cubicBezTo>
                <a:cubicBezTo>
                  <a:pt x="193" y="25"/>
                  <a:pt x="204" y="8"/>
                  <a:pt x="212" y="4"/>
                </a:cubicBezTo>
                <a:cubicBezTo>
                  <a:pt x="220" y="0"/>
                  <a:pt x="232" y="0"/>
                  <a:pt x="237" y="3"/>
                </a:cubicBezTo>
                <a:cubicBezTo>
                  <a:pt x="242" y="6"/>
                  <a:pt x="237" y="19"/>
                  <a:pt x="243" y="21"/>
                </a:cubicBezTo>
                <a:cubicBezTo>
                  <a:pt x="249" y="23"/>
                  <a:pt x="263" y="15"/>
                  <a:pt x="275" y="16"/>
                </a:cubicBezTo>
                <a:cubicBezTo>
                  <a:pt x="287" y="17"/>
                  <a:pt x="307" y="25"/>
                  <a:pt x="318" y="25"/>
                </a:cubicBezTo>
                <a:cubicBezTo>
                  <a:pt x="329" y="25"/>
                  <a:pt x="334" y="20"/>
                  <a:pt x="344" y="19"/>
                </a:cubicBezTo>
                <a:cubicBezTo>
                  <a:pt x="354" y="18"/>
                  <a:pt x="373" y="13"/>
                  <a:pt x="378" y="18"/>
                </a:cubicBezTo>
                <a:cubicBezTo>
                  <a:pt x="383" y="23"/>
                  <a:pt x="372" y="41"/>
                  <a:pt x="374" y="48"/>
                </a:cubicBezTo>
                <a:cubicBezTo>
                  <a:pt x="376" y="55"/>
                  <a:pt x="383" y="61"/>
                  <a:pt x="390" y="63"/>
                </a:cubicBezTo>
                <a:cubicBezTo>
                  <a:pt x="397" y="65"/>
                  <a:pt x="409" y="54"/>
                  <a:pt x="414" y="58"/>
                </a:cubicBezTo>
                <a:cubicBezTo>
                  <a:pt x="419" y="62"/>
                  <a:pt x="414" y="82"/>
                  <a:pt x="420" y="88"/>
                </a:cubicBezTo>
                <a:cubicBezTo>
                  <a:pt x="426" y="94"/>
                  <a:pt x="440" y="94"/>
                  <a:pt x="449" y="97"/>
                </a:cubicBezTo>
                <a:cubicBezTo>
                  <a:pt x="458" y="100"/>
                  <a:pt x="465" y="107"/>
                  <a:pt x="473" y="109"/>
                </a:cubicBezTo>
                <a:cubicBezTo>
                  <a:pt x="481" y="111"/>
                  <a:pt x="496" y="114"/>
                  <a:pt x="500" y="112"/>
                </a:cubicBezTo>
                <a:cubicBezTo>
                  <a:pt x="504" y="110"/>
                  <a:pt x="497" y="99"/>
                  <a:pt x="495" y="94"/>
                </a:cubicBezTo>
                <a:cubicBezTo>
                  <a:pt x="493" y="89"/>
                  <a:pt x="484" y="84"/>
                  <a:pt x="485" y="81"/>
                </a:cubicBezTo>
                <a:cubicBezTo>
                  <a:pt x="486" y="78"/>
                  <a:pt x="499" y="79"/>
                  <a:pt x="503" y="76"/>
                </a:cubicBezTo>
                <a:cubicBezTo>
                  <a:pt x="507" y="73"/>
                  <a:pt x="510" y="59"/>
                  <a:pt x="512" y="60"/>
                </a:cubicBezTo>
                <a:cubicBezTo>
                  <a:pt x="514" y="61"/>
                  <a:pt x="514" y="78"/>
                  <a:pt x="516" y="84"/>
                </a:cubicBezTo>
                <a:cubicBezTo>
                  <a:pt x="518" y="90"/>
                  <a:pt x="523" y="97"/>
                  <a:pt x="527" y="97"/>
                </a:cubicBezTo>
                <a:cubicBezTo>
                  <a:pt x="531" y="97"/>
                  <a:pt x="542" y="90"/>
                  <a:pt x="543" y="85"/>
                </a:cubicBezTo>
                <a:cubicBezTo>
                  <a:pt x="544" y="80"/>
                  <a:pt x="533" y="72"/>
                  <a:pt x="534" y="67"/>
                </a:cubicBezTo>
                <a:cubicBezTo>
                  <a:pt x="535" y="62"/>
                  <a:pt x="542" y="55"/>
                  <a:pt x="546" y="55"/>
                </a:cubicBezTo>
                <a:cubicBezTo>
                  <a:pt x="550" y="55"/>
                  <a:pt x="555" y="67"/>
                  <a:pt x="558" y="70"/>
                </a:cubicBezTo>
                <a:cubicBezTo>
                  <a:pt x="561" y="73"/>
                  <a:pt x="564" y="75"/>
                  <a:pt x="567" y="75"/>
                </a:cubicBezTo>
                <a:cubicBezTo>
                  <a:pt x="570" y="75"/>
                  <a:pt x="574" y="72"/>
                  <a:pt x="578" y="72"/>
                </a:cubicBezTo>
                <a:cubicBezTo>
                  <a:pt x="582" y="72"/>
                  <a:pt x="591" y="68"/>
                  <a:pt x="594" y="73"/>
                </a:cubicBezTo>
                <a:cubicBezTo>
                  <a:pt x="597" y="78"/>
                  <a:pt x="591" y="99"/>
                  <a:pt x="597" y="100"/>
                </a:cubicBezTo>
                <a:cubicBezTo>
                  <a:pt x="603" y="101"/>
                  <a:pt x="621" y="84"/>
                  <a:pt x="629" y="81"/>
                </a:cubicBezTo>
                <a:cubicBezTo>
                  <a:pt x="637" y="78"/>
                  <a:pt x="638" y="81"/>
                  <a:pt x="645" y="82"/>
                </a:cubicBezTo>
                <a:cubicBezTo>
                  <a:pt x="652" y="83"/>
                  <a:pt x="665" y="84"/>
                  <a:pt x="672" y="87"/>
                </a:cubicBezTo>
                <a:cubicBezTo>
                  <a:pt x="679" y="90"/>
                  <a:pt x="682" y="97"/>
                  <a:pt x="686" y="99"/>
                </a:cubicBezTo>
                <a:cubicBezTo>
                  <a:pt x="690" y="101"/>
                  <a:pt x="697" y="102"/>
                  <a:pt x="698" y="100"/>
                </a:cubicBezTo>
                <a:cubicBezTo>
                  <a:pt x="699" y="98"/>
                  <a:pt x="697" y="92"/>
                  <a:pt x="695" y="88"/>
                </a:cubicBezTo>
                <a:cubicBezTo>
                  <a:pt x="693" y="84"/>
                  <a:pt x="684" y="81"/>
                  <a:pt x="683" y="78"/>
                </a:cubicBezTo>
                <a:cubicBezTo>
                  <a:pt x="682" y="75"/>
                  <a:pt x="689" y="72"/>
                  <a:pt x="689" y="69"/>
                </a:cubicBezTo>
                <a:cubicBezTo>
                  <a:pt x="689" y="66"/>
                  <a:pt x="681" y="61"/>
                  <a:pt x="683" y="60"/>
                </a:cubicBezTo>
                <a:cubicBezTo>
                  <a:pt x="685" y="59"/>
                  <a:pt x="698" y="65"/>
                  <a:pt x="704" y="64"/>
                </a:cubicBezTo>
                <a:cubicBezTo>
                  <a:pt x="710" y="63"/>
                  <a:pt x="715" y="54"/>
                  <a:pt x="717" y="55"/>
                </a:cubicBezTo>
                <a:cubicBezTo>
                  <a:pt x="719" y="56"/>
                  <a:pt x="717" y="69"/>
                  <a:pt x="719" y="70"/>
                </a:cubicBezTo>
                <a:cubicBezTo>
                  <a:pt x="721" y="71"/>
                  <a:pt x="725" y="59"/>
                  <a:pt x="729" y="58"/>
                </a:cubicBezTo>
                <a:cubicBezTo>
                  <a:pt x="733" y="57"/>
                  <a:pt x="740" y="67"/>
                  <a:pt x="743" y="66"/>
                </a:cubicBezTo>
                <a:cubicBezTo>
                  <a:pt x="746" y="65"/>
                  <a:pt x="746" y="55"/>
                  <a:pt x="749" y="55"/>
                </a:cubicBezTo>
                <a:cubicBezTo>
                  <a:pt x="752" y="55"/>
                  <a:pt x="762" y="65"/>
                  <a:pt x="764" y="69"/>
                </a:cubicBezTo>
                <a:cubicBezTo>
                  <a:pt x="766" y="73"/>
                  <a:pt x="757" y="77"/>
                  <a:pt x="761" y="81"/>
                </a:cubicBezTo>
                <a:cubicBezTo>
                  <a:pt x="765" y="85"/>
                  <a:pt x="782" y="90"/>
                  <a:pt x="788" y="91"/>
                </a:cubicBezTo>
                <a:cubicBezTo>
                  <a:pt x="794" y="92"/>
                  <a:pt x="797" y="83"/>
                  <a:pt x="800" y="85"/>
                </a:cubicBezTo>
                <a:cubicBezTo>
                  <a:pt x="803" y="87"/>
                  <a:pt x="806" y="101"/>
                  <a:pt x="809" y="102"/>
                </a:cubicBezTo>
                <a:cubicBezTo>
                  <a:pt x="812" y="103"/>
                  <a:pt x="818" y="98"/>
                  <a:pt x="821" y="94"/>
                </a:cubicBezTo>
                <a:cubicBezTo>
                  <a:pt x="824" y="90"/>
                  <a:pt x="823" y="79"/>
                  <a:pt x="825" y="79"/>
                </a:cubicBezTo>
                <a:cubicBezTo>
                  <a:pt x="827" y="79"/>
                  <a:pt x="830" y="93"/>
                  <a:pt x="834" y="96"/>
                </a:cubicBezTo>
                <a:cubicBezTo>
                  <a:pt x="838" y="99"/>
                  <a:pt x="847" y="95"/>
                  <a:pt x="848" y="99"/>
                </a:cubicBezTo>
                <a:cubicBezTo>
                  <a:pt x="849" y="103"/>
                  <a:pt x="840" y="118"/>
                  <a:pt x="842" y="121"/>
                </a:cubicBezTo>
                <a:cubicBezTo>
                  <a:pt x="844" y="124"/>
                  <a:pt x="857" y="116"/>
                  <a:pt x="860" y="118"/>
                </a:cubicBezTo>
                <a:cubicBezTo>
                  <a:pt x="863" y="120"/>
                  <a:pt x="856" y="132"/>
                  <a:pt x="858" y="135"/>
                </a:cubicBezTo>
                <a:cubicBezTo>
                  <a:pt x="860" y="138"/>
                  <a:pt x="869" y="134"/>
                  <a:pt x="872" y="138"/>
                </a:cubicBezTo>
                <a:cubicBezTo>
                  <a:pt x="875" y="142"/>
                  <a:pt x="873" y="157"/>
                  <a:pt x="876" y="157"/>
                </a:cubicBezTo>
                <a:cubicBezTo>
                  <a:pt x="879" y="157"/>
                  <a:pt x="886" y="139"/>
                  <a:pt x="891" y="138"/>
                </a:cubicBezTo>
                <a:cubicBezTo>
                  <a:pt x="896" y="137"/>
                  <a:pt x="903" y="151"/>
                  <a:pt x="908" y="154"/>
                </a:cubicBezTo>
                <a:cubicBezTo>
                  <a:pt x="913" y="157"/>
                  <a:pt x="917" y="157"/>
                  <a:pt x="921" y="156"/>
                </a:cubicBezTo>
                <a:cubicBezTo>
                  <a:pt x="925" y="155"/>
                  <a:pt x="931" y="149"/>
                  <a:pt x="935" y="150"/>
                </a:cubicBezTo>
                <a:cubicBezTo>
                  <a:pt x="939" y="151"/>
                  <a:pt x="947" y="158"/>
                  <a:pt x="947" y="163"/>
                </a:cubicBezTo>
                <a:cubicBezTo>
                  <a:pt x="947" y="168"/>
                  <a:pt x="931" y="173"/>
                  <a:pt x="932" y="178"/>
                </a:cubicBezTo>
                <a:cubicBezTo>
                  <a:pt x="933" y="183"/>
                  <a:pt x="949" y="186"/>
                  <a:pt x="951" y="192"/>
                </a:cubicBezTo>
                <a:cubicBezTo>
                  <a:pt x="953" y="198"/>
                  <a:pt x="944" y="209"/>
                  <a:pt x="945" y="214"/>
                </a:cubicBezTo>
                <a:cubicBezTo>
                  <a:pt x="946" y="219"/>
                  <a:pt x="960" y="220"/>
                  <a:pt x="960" y="223"/>
                </a:cubicBezTo>
                <a:cubicBezTo>
                  <a:pt x="960" y="226"/>
                  <a:pt x="945" y="232"/>
                  <a:pt x="945" y="234"/>
                </a:cubicBezTo>
                <a:cubicBezTo>
                  <a:pt x="945" y="236"/>
                  <a:pt x="960" y="234"/>
                  <a:pt x="962" y="237"/>
                </a:cubicBezTo>
                <a:cubicBezTo>
                  <a:pt x="964" y="240"/>
                  <a:pt x="958" y="250"/>
                  <a:pt x="960" y="253"/>
                </a:cubicBezTo>
                <a:cubicBezTo>
                  <a:pt x="962" y="256"/>
                  <a:pt x="971" y="250"/>
                  <a:pt x="974" y="253"/>
                </a:cubicBezTo>
                <a:cubicBezTo>
                  <a:pt x="977" y="256"/>
                  <a:pt x="972" y="268"/>
                  <a:pt x="975" y="271"/>
                </a:cubicBezTo>
                <a:cubicBezTo>
                  <a:pt x="978" y="274"/>
                  <a:pt x="988" y="272"/>
                  <a:pt x="993" y="273"/>
                </a:cubicBezTo>
                <a:cubicBezTo>
                  <a:pt x="998" y="274"/>
                  <a:pt x="1002" y="280"/>
                  <a:pt x="1007" y="280"/>
                </a:cubicBezTo>
                <a:cubicBezTo>
                  <a:pt x="1012" y="280"/>
                  <a:pt x="1019" y="272"/>
                  <a:pt x="1022" y="273"/>
                </a:cubicBezTo>
                <a:cubicBezTo>
                  <a:pt x="1025" y="274"/>
                  <a:pt x="1019" y="284"/>
                  <a:pt x="1022" y="285"/>
                </a:cubicBezTo>
                <a:cubicBezTo>
                  <a:pt x="1025" y="286"/>
                  <a:pt x="1038" y="276"/>
                  <a:pt x="1041" y="277"/>
                </a:cubicBezTo>
                <a:cubicBezTo>
                  <a:pt x="1044" y="278"/>
                  <a:pt x="1043" y="284"/>
                  <a:pt x="1043" y="289"/>
                </a:cubicBezTo>
                <a:cubicBezTo>
                  <a:pt x="1043" y="294"/>
                  <a:pt x="1041" y="305"/>
                  <a:pt x="1038" y="310"/>
                </a:cubicBezTo>
                <a:cubicBezTo>
                  <a:pt x="1035" y="315"/>
                  <a:pt x="1020" y="320"/>
                  <a:pt x="1023" y="322"/>
                </a:cubicBezTo>
                <a:cubicBezTo>
                  <a:pt x="1026" y="324"/>
                  <a:pt x="1054" y="318"/>
                  <a:pt x="1058" y="322"/>
                </a:cubicBezTo>
                <a:cubicBezTo>
                  <a:pt x="1062" y="326"/>
                  <a:pt x="1053" y="339"/>
                  <a:pt x="1049" y="345"/>
                </a:cubicBezTo>
                <a:cubicBezTo>
                  <a:pt x="1045" y="351"/>
                  <a:pt x="1036" y="354"/>
                  <a:pt x="1034" y="358"/>
                </a:cubicBezTo>
                <a:cubicBezTo>
                  <a:pt x="1032" y="362"/>
                  <a:pt x="1029" y="369"/>
                  <a:pt x="1034" y="372"/>
                </a:cubicBezTo>
                <a:cubicBezTo>
                  <a:pt x="1039" y="375"/>
                  <a:pt x="1060" y="372"/>
                  <a:pt x="1065" y="375"/>
                </a:cubicBezTo>
                <a:cubicBezTo>
                  <a:pt x="1070" y="378"/>
                  <a:pt x="1065" y="387"/>
                  <a:pt x="1062" y="391"/>
                </a:cubicBezTo>
                <a:cubicBezTo>
                  <a:pt x="1059" y="395"/>
                  <a:pt x="1045" y="396"/>
                  <a:pt x="1044" y="399"/>
                </a:cubicBezTo>
                <a:cubicBezTo>
                  <a:pt x="1043" y="402"/>
                  <a:pt x="1053" y="403"/>
                  <a:pt x="1055" y="408"/>
                </a:cubicBezTo>
                <a:cubicBezTo>
                  <a:pt x="1057" y="413"/>
                  <a:pt x="1062" y="428"/>
                  <a:pt x="1058" y="432"/>
                </a:cubicBezTo>
                <a:cubicBezTo>
                  <a:pt x="1054" y="436"/>
                  <a:pt x="1032" y="429"/>
                  <a:pt x="1031" y="432"/>
                </a:cubicBezTo>
                <a:cubicBezTo>
                  <a:pt x="1030" y="435"/>
                  <a:pt x="1045" y="446"/>
                  <a:pt x="1049" y="453"/>
                </a:cubicBezTo>
                <a:cubicBezTo>
                  <a:pt x="1053" y="460"/>
                  <a:pt x="1052" y="467"/>
                  <a:pt x="1052" y="472"/>
                </a:cubicBezTo>
                <a:cubicBezTo>
                  <a:pt x="1052" y="477"/>
                  <a:pt x="1050" y="479"/>
                  <a:pt x="1049" y="484"/>
                </a:cubicBezTo>
                <a:cubicBezTo>
                  <a:pt x="1048" y="489"/>
                  <a:pt x="1042" y="499"/>
                  <a:pt x="1043" y="505"/>
                </a:cubicBezTo>
                <a:cubicBezTo>
                  <a:pt x="1044" y="511"/>
                  <a:pt x="1055" y="517"/>
                  <a:pt x="1053" y="520"/>
                </a:cubicBezTo>
                <a:cubicBezTo>
                  <a:pt x="1051" y="523"/>
                  <a:pt x="1032" y="520"/>
                  <a:pt x="1029" y="525"/>
                </a:cubicBezTo>
                <a:cubicBezTo>
                  <a:pt x="1026" y="530"/>
                  <a:pt x="1033" y="544"/>
                  <a:pt x="1037" y="549"/>
                </a:cubicBezTo>
                <a:cubicBezTo>
                  <a:pt x="1041" y="554"/>
                  <a:pt x="1050" y="558"/>
                  <a:pt x="1053" y="556"/>
                </a:cubicBezTo>
                <a:cubicBezTo>
                  <a:pt x="1056" y="554"/>
                  <a:pt x="1049" y="540"/>
                  <a:pt x="1053" y="538"/>
                </a:cubicBezTo>
                <a:cubicBezTo>
                  <a:pt x="1057" y="536"/>
                  <a:pt x="1071" y="539"/>
                  <a:pt x="1076" y="541"/>
                </a:cubicBezTo>
                <a:cubicBezTo>
                  <a:pt x="1081" y="543"/>
                  <a:pt x="1080" y="553"/>
                  <a:pt x="1083" y="553"/>
                </a:cubicBezTo>
                <a:cubicBezTo>
                  <a:pt x="1086" y="553"/>
                  <a:pt x="1091" y="539"/>
                  <a:pt x="1094" y="538"/>
                </a:cubicBezTo>
                <a:cubicBezTo>
                  <a:pt x="1097" y="537"/>
                  <a:pt x="1101" y="548"/>
                  <a:pt x="1103" y="546"/>
                </a:cubicBezTo>
                <a:cubicBezTo>
                  <a:pt x="1105" y="544"/>
                  <a:pt x="1107" y="529"/>
                  <a:pt x="1109" y="528"/>
                </a:cubicBezTo>
                <a:cubicBezTo>
                  <a:pt x="1111" y="527"/>
                  <a:pt x="1112" y="538"/>
                  <a:pt x="1115" y="540"/>
                </a:cubicBezTo>
                <a:cubicBezTo>
                  <a:pt x="1118" y="542"/>
                  <a:pt x="1124" y="543"/>
                  <a:pt x="1127" y="540"/>
                </a:cubicBezTo>
                <a:cubicBezTo>
                  <a:pt x="1130" y="537"/>
                  <a:pt x="1131" y="521"/>
                  <a:pt x="1133" y="520"/>
                </a:cubicBezTo>
                <a:cubicBezTo>
                  <a:pt x="1135" y="519"/>
                  <a:pt x="1135" y="534"/>
                  <a:pt x="1139" y="535"/>
                </a:cubicBezTo>
                <a:cubicBezTo>
                  <a:pt x="1143" y="536"/>
                  <a:pt x="1151" y="525"/>
                  <a:pt x="1157" y="525"/>
                </a:cubicBezTo>
                <a:cubicBezTo>
                  <a:pt x="1163" y="525"/>
                  <a:pt x="1172" y="532"/>
                  <a:pt x="1176" y="534"/>
                </a:cubicBezTo>
              </a:path>
            </a:pathLst>
          </a:custGeom>
          <a:noFill/>
          <a:ln w="6350">
            <a:solidFill>
              <a:srgbClr val="0070C0"/>
            </a:solidFill>
            <a:round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36" name="Freeform 439"/>
          <p:cNvSpPr>
            <a:spLocks noChangeAspect="1"/>
          </p:cNvSpPr>
          <p:nvPr/>
        </p:nvSpPr>
        <p:spPr bwMode="auto">
          <a:xfrm>
            <a:off x="4108616" y="4204396"/>
            <a:ext cx="1476531" cy="899061"/>
          </a:xfrm>
          <a:custGeom>
            <a:avLst/>
            <a:gdLst>
              <a:gd name="T0" fmla="*/ 0 w 714"/>
              <a:gd name="T1" fmla="*/ 0 h 366"/>
              <a:gd name="T2" fmla="*/ 43 w 714"/>
              <a:gd name="T3" fmla="*/ 16 h 366"/>
              <a:gd name="T4" fmla="*/ 46 w 714"/>
              <a:gd name="T5" fmla="*/ 48 h 366"/>
              <a:gd name="T6" fmla="*/ 64 w 714"/>
              <a:gd name="T7" fmla="*/ 30 h 366"/>
              <a:gd name="T8" fmla="*/ 73 w 714"/>
              <a:gd name="T9" fmla="*/ 52 h 366"/>
              <a:gd name="T10" fmla="*/ 94 w 714"/>
              <a:gd name="T11" fmla="*/ 48 h 366"/>
              <a:gd name="T12" fmla="*/ 109 w 714"/>
              <a:gd name="T13" fmla="*/ 55 h 366"/>
              <a:gd name="T14" fmla="*/ 121 w 714"/>
              <a:gd name="T15" fmla="*/ 61 h 366"/>
              <a:gd name="T16" fmla="*/ 117 w 714"/>
              <a:gd name="T17" fmla="*/ 37 h 366"/>
              <a:gd name="T18" fmla="*/ 135 w 714"/>
              <a:gd name="T19" fmla="*/ 30 h 366"/>
              <a:gd name="T20" fmla="*/ 160 w 714"/>
              <a:gd name="T21" fmla="*/ 19 h 366"/>
              <a:gd name="T22" fmla="*/ 168 w 714"/>
              <a:gd name="T23" fmla="*/ 39 h 366"/>
              <a:gd name="T24" fmla="*/ 160 w 714"/>
              <a:gd name="T25" fmla="*/ 51 h 366"/>
              <a:gd name="T26" fmla="*/ 189 w 714"/>
              <a:gd name="T27" fmla="*/ 40 h 366"/>
              <a:gd name="T28" fmla="*/ 199 w 714"/>
              <a:gd name="T29" fmla="*/ 63 h 366"/>
              <a:gd name="T30" fmla="*/ 207 w 714"/>
              <a:gd name="T31" fmla="*/ 70 h 366"/>
              <a:gd name="T32" fmla="*/ 222 w 714"/>
              <a:gd name="T33" fmla="*/ 61 h 366"/>
              <a:gd name="T34" fmla="*/ 228 w 714"/>
              <a:gd name="T35" fmla="*/ 72 h 366"/>
              <a:gd name="T36" fmla="*/ 226 w 714"/>
              <a:gd name="T37" fmla="*/ 84 h 366"/>
              <a:gd name="T38" fmla="*/ 241 w 714"/>
              <a:gd name="T39" fmla="*/ 84 h 366"/>
              <a:gd name="T40" fmla="*/ 235 w 714"/>
              <a:gd name="T41" fmla="*/ 102 h 366"/>
              <a:gd name="T42" fmla="*/ 255 w 714"/>
              <a:gd name="T43" fmla="*/ 100 h 366"/>
              <a:gd name="T44" fmla="*/ 261 w 714"/>
              <a:gd name="T45" fmla="*/ 109 h 366"/>
              <a:gd name="T46" fmla="*/ 273 w 714"/>
              <a:gd name="T47" fmla="*/ 87 h 366"/>
              <a:gd name="T48" fmla="*/ 301 w 714"/>
              <a:gd name="T49" fmla="*/ 109 h 366"/>
              <a:gd name="T50" fmla="*/ 316 w 714"/>
              <a:gd name="T51" fmla="*/ 120 h 366"/>
              <a:gd name="T52" fmla="*/ 331 w 714"/>
              <a:gd name="T53" fmla="*/ 115 h 366"/>
              <a:gd name="T54" fmla="*/ 325 w 714"/>
              <a:gd name="T55" fmla="*/ 138 h 366"/>
              <a:gd name="T56" fmla="*/ 336 w 714"/>
              <a:gd name="T57" fmla="*/ 144 h 366"/>
              <a:gd name="T58" fmla="*/ 309 w 714"/>
              <a:gd name="T59" fmla="*/ 163 h 366"/>
              <a:gd name="T60" fmla="*/ 322 w 714"/>
              <a:gd name="T61" fmla="*/ 189 h 366"/>
              <a:gd name="T62" fmla="*/ 348 w 714"/>
              <a:gd name="T63" fmla="*/ 205 h 366"/>
              <a:gd name="T64" fmla="*/ 378 w 714"/>
              <a:gd name="T65" fmla="*/ 205 h 366"/>
              <a:gd name="T66" fmla="*/ 379 w 714"/>
              <a:gd name="T67" fmla="*/ 226 h 366"/>
              <a:gd name="T68" fmla="*/ 406 w 714"/>
              <a:gd name="T69" fmla="*/ 225 h 366"/>
              <a:gd name="T70" fmla="*/ 417 w 714"/>
              <a:gd name="T71" fmla="*/ 241 h 366"/>
              <a:gd name="T72" fmla="*/ 436 w 714"/>
              <a:gd name="T73" fmla="*/ 238 h 366"/>
              <a:gd name="T74" fmla="*/ 438 w 714"/>
              <a:gd name="T75" fmla="*/ 252 h 366"/>
              <a:gd name="T76" fmla="*/ 459 w 714"/>
              <a:gd name="T77" fmla="*/ 255 h 366"/>
              <a:gd name="T78" fmla="*/ 469 w 714"/>
              <a:gd name="T79" fmla="*/ 267 h 366"/>
              <a:gd name="T80" fmla="*/ 477 w 714"/>
              <a:gd name="T81" fmla="*/ 280 h 366"/>
              <a:gd name="T82" fmla="*/ 490 w 714"/>
              <a:gd name="T83" fmla="*/ 280 h 366"/>
              <a:gd name="T84" fmla="*/ 499 w 714"/>
              <a:gd name="T85" fmla="*/ 288 h 366"/>
              <a:gd name="T86" fmla="*/ 514 w 714"/>
              <a:gd name="T87" fmla="*/ 276 h 366"/>
              <a:gd name="T88" fmla="*/ 537 w 714"/>
              <a:gd name="T89" fmla="*/ 286 h 366"/>
              <a:gd name="T90" fmla="*/ 547 w 714"/>
              <a:gd name="T91" fmla="*/ 279 h 366"/>
              <a:gd name="T92" fmla="*/ 556 w 714"/>
              <a:gd name="T93" fmla="*/ 261 h 366"/>
              <a:gd name="T94" fmla="*/ 580 w 714"/>
              <a:gd name="T95" fmla="*/ 235 h 366"/>
              <a:gd name="T96" fmla="*/ 619 w 714"/>
              <a:gd name="T97" fmla="*/ 253 h 366"/>
              <a:gd name="T98" fmla="*/ 634 w 714"/>
              <a:gd name="T99" fmla="*/ 237 h 366"/>
              <a:gd name="T100" fmla="*/ 664 w 714"/>
              <a:gd name="T101" fmla="*/ 238 h 366"/>
              <a:gd name="T102" fmla="*/ 676 w 714"/>
              <a:gd name="T103" fmla="*/ 264 h 366"/>
              <a:gd name="T104" fmla="*/ 682 w 714"/>
              <a:gd name="T105" fmla="*/ 279 h 366"/>
              <a:gd name="T106" fmla="*/ 669 w 714"/>
              <a:gd name="T107" fmla="*/ 298 h 366"/>
              <a:gd name="T108" fmla="*/ 661 w 714"/>
              <a:gd name="T109" fmla="*/ 331 h 366"/>
              <a:gd name="T110" fmla="*/ 678 w 714"/>
              <a:gd name="T111" fmla="*/ 333 h 366"/>
              <a:gd name="T112" fmla="*/ 676 w 714"/>
              <a:gd name="T113" fmla="*/ 352 h 366"/>
              <a:gd name="T114" fmla="*/ 690 w 714"/>
              <a:gd name="T115" fmla="*/ 354 h 366"/>
              <a:gd name="T116" fmla="*/ 714 w 714"/>
              <a:gd name="T117" fmla="*/ 364 h 36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714"/>
              <a:gd name="T178" fmla="*/ 0 h 366"/>
              <a:gd name="T179" fmla="*/ 714 w 714"/>
              <a:gd name="T180" fmla="*/ 366 h 366"/>
              <a:gd name="connsiteX0" fmla="*/ 0 w 10296"/>
              <a:gd name="connsiteY0" fmla="*/ 0 h 10106"/>
              <a:gd name="connsiteX1" fmla="*/ 898 w 10296"/>
              <a:gd name="connsiteY1" fmla="*/ 543 h 10106"/>
              <a:gd name="connsiteX2" fmla="*/ 940 w 10296"/>
              <a:gd name="connsiteY2" fmla="*/ 1417 h 10106"/>
              <a:gd name="connsiteX3" fmla="*/ 1192 w 10296"/>
              <a:gd name="connsiteY3" fmla="*/ 926 h 10106"/>
              <a:gd name="connsiteX4" fmla="*/ 1318 w 10296"/>
              <a:gd name="connsiteY4" fmla="*/ 1527 h 10106"/>
              <a:gd name="connsiteX5" fmla="*/ 1613 w 10296"/>
              <a:gd name="connsiteY5" fmla="*/ 1417 h 10106"/>
              <a:gd name="connsiteX6" fmla="*/ 1823 w 10296"/>
              <a:gd name="connsiteY6" fmla="*/ 1609 h 10106"/>
              <a:gd name="connsiteX7" fmla="*/ 1991 w 10296"/>
              <a:gd name="connsiteY7" fmla="*/ 1773 h 10106"/>
              <a:gd name="connsiteX8" fmla="*/ 1935 w 10296"/>
              <a:gd name="connsiteY8" fmla="*/ 1117 h 10106"/>
              <a:gd name="connsiteX9" fmla="*/ 2187 w 10296"/>
              <a:gd name="connsiteY9" fmla="*/ 926 h 10106"/>
              <a:gd name="connsiteX10" fmla="*/ 2537 w 10296"/>
              <a:gd name="connsiteY10" fmla="*/ 625 h 10106"/>
              <a:gd name="connsiteX11" fmla="*/ 2649 w 10296"/>
              <a:gd name="connsiteY11" fmla="*/ 1172 h 10106"/>
              <a:gd name="connsiteX12" fmla="*/ 2537 w 10296"/>
              <a:gd name="connsiteY12" fmla="*/ 1499 h 10106"/>
              <a:gd name="connsiteX13" fmla="*/ 2943 w 10296"/>
              <a:gd name="connsiteY13" fmla="*/ 1199 h 10106"/>
              <a:gd name="connsiteX14" fmla="*/ 3083 w 10296"/>
              <a:gd name="connsiteY14" fmla="*/ 1827 h 10106"/>
              <a:gd name="connsiteX15" fmla="*/ 3195 w 10296"/>
              <a:gd name="connsiteY15" fmla="*/ 2019 h 10106"/>
              <a:gd name="connsiteX16" fmla="*/ 3405 w 10296"/>
              <a:gd name="connsiteY16" fmla="*/ 1773 h 10106"/>
              <a:gd name="connsiteX17" fmla="*/ 3489 w 10296"/>
              <a:gd name="connsiteY17" fmla="*/ 2073 h 10106"/>
              <a:gd name="connsiteX18" fmla="*/ 3461 w 10296"/>
              <a:gd name="connsiteY18" fmla="*/ 2401 h 10106"/>
              <a:gd name="connsiteX19" fmla="*/ 3671 w 10296"/>
              <a:gd name="connsiteY19" fmla="*/ 2401 h 10106"/>
              <a:gd name="connsiteX20" fmla="*/ 3587 w 10296"/>
              <a:gd name="connsiteY20" fmla="*/ 2893 h 10106"/>
              <a:gd name="connsiteX21" fmla="*/ 3867 w 10296"/>
              <a:gd name="connsiteY21" fmla="*/ 2838 h 10106"/>
              <a:gd name="connsiteX22" fmla="*/ 3951 w 10296"/>
              <a:gd name="connsiteY22" fmla="*/ 3084 h 10106"/>
              <a:gd name="connsiteX23" fmla="*/ 4120 w 10296"/>
              <a:gd name="connsiteY23" fmla="*/ 2483 h 10106"/>
              <a:gd name="connsiteX24" fmla="*/ 4512 w 10296"/>
              <a:gd name="connsiteY24" fmla="*/ 3084 h 10106"/>
              <a:gd name="connsiteX25" fmla="*/ 4722 w 10296"/>
              <a:gd name="connsiteY25" fmla="*/ 3385 h 10106"/>
              <a:gd name="connsiteX26" fmla="*/ 4932 w 10296"/>
              <a:gd name="connsiteY26" fmla="*/ 3248 h 10106"/>
              <a:gd name="connsiteX27" fmla="*/ 4848 w 10296"/>
              <a:gd name="connsiteY27" fmla="*/ 3876 h 10106"/>
              <a:gd name="connsiteX28" fmla="*/ 5002 w 10296"/>
              <a:gd name="connsiteY28" fmla="*/ 4040 h 10106"/>
              <a:gd name="connsiteX29" fmla="*/ 4624 w 10296"/>
              <a:gd name="connsiteY29" fmla="*/ 4560 h 10106"/>
              <a:gd name="connsiteX30" fmla="*/ 4806 w 10296"/>
              <a:gd name="connsiteY30" fmla="*/ 5270 h 10106"/>
              <a:gd name="connsiteX31" fmla="*/ 5170 w 10296"/>
              <a:gd name="connsiteY31" fmla="*/ 5707 h 10106"/>
              <a:gd name="connsiteX32" fmla="*/ 5590 w 10296"/>
              <a:gd name="connsiteY32" fmla="*/ 5707 h 10106"/>
              <a:gd name="connsiteX33" fmla="*/ 5604 w 10296"/>
              <a:gd name="connsiteY33" fmla="*/ 6281 h 10106"/>
              <a:gd name="connsiteX34" fmla="*/ 5982 w 10296"/>
              <a:gd name="connsiteY34" fmla="*/ 6254 h 10106"/>
              <a:gd name="connsiteX35" fmla="*/ 6136 w 10296"/>
              <a:gd name="connsiteY35" fmla="*/ 6691 h 10106"/>
              <a:gd name="connsiteX36" fmla="*/ 6402 w 10296"/>
              <a:gd name="connsiteY36" fmla="*/ 6609 h 10106"/>
              <a:gd name="connsiteX37" fmla="*/ 6430 w 10296"/>
              <a:gd name="connsiteY37" fmla="*/ 6991 h 10106"/>
              <a:gd name="connsiteX38" fmla="*/ 6725 w 10296"/>
              <a:gd name="connsiteY38" fmla="*/ 7073 h 10106"/>
              <a:gd name="connsiteX39" fmla="*/ 6865 w 10296"/>
              <a:gd name="connsiteY39" fmla="*/ 7401 h 10106"/>
              <a:gd name="connsiteX40" fmla="*/ 6977 w 10296"/>
              <a:gd name="connsiteY40" fmla="*/ 7756 h 10106"/>
              <a:gd name="connsiteX41" fmla="*/ 7159 w 10296"/>
              <a:gd name="connsiteY41" fmla="*/ 7756 h 10106"/>
              <a:gd name="connsiteX42" fmla="*/ 7285 w 10296"/>
              <a:gd name="connsiteY42" fmla="*/ 7975 h 10106"/>
              <a:gd name="connsiteX43" fmla="*/ 7495 w 10296"/>
              <a:gd name="connsiteY43" fmla="*/ 7647 h 10106"/>
              <a:gd name="connsiteX44" fmla="*/ 7817 w 10296"/>
              <a:gd name="connsiteY44" fmla="*/ 7920 h 10106"/>
              <a:gd name="connsiteX45" fmla="*/ 7957 w 10296"/>
              <a:gd name="connsiteY45" fmla="*/ 7729 h 10106"/>
              <a:gd name="connsiteX46" fmla="*/ 8083 w 10296"/>
              <a:gd name="connsiteY46" fmla="*/ 7237 h 10106"/>
              <a:gd name="connsiteX47" fmla="*/ 8419 w 10296"/>
              <a:gd name="connsiteY47" fmla="*/ 6527 h 10106"/>
              <a:gd name="connsiteX48" fmla="*/ 8965 w 10296"/>
              <a:gd name="connsiteY48" fmla="*/ 7019 h 10106"/>
              <a:gd name="connsiteX49" fmla="*/ 9176 w 10296"/>
              <a:gd name="connsiteY49" fmla="*/ 6581 h 10106"/>
              <a:gd name="connsiteX50" fmla="*/ 9596 w 10296"/>
              <a:gd name="connsiteY50" fmla="*/ 6609 h 10106"/>
              <a:gd name="connsiteX51" fmla="*/ 9764 w 10296"/>
              <a:gd name="connsiteY51" fmla="*/ 7319 h 10106"/>
              <a:gd name="connsiteX52" fmla="*/ 9848 w 10296"/>
              <a:gd name="connsiteY52" fmla="*/ 7729 h 10106"/>
              <a:gd name="connsiteX53" fmla="*/ 9666 w 10296"/>
              <a:gd name="connsiteY53" fmla="*/ 8248 h 10106"/>
              <a:gd name="connsiteX54" fmla="*/ 9554 w 10296"/>
              <a:gd name="connsiteY54" fmla="*/ 9150 h 10106"/>
              <a:gd name="connsiteX55" fmla="*/ 9792 w 10296"/>
              <a:gd name="connsiteY55" fmla="*/ 9204 h 10106"/>
              <a:gd name="connsiteX56" fmla="*/ 9764 w 10296"/>
              <a:gd name="connsiteY56" fmla="*/ 9723 h 10106"/>
              <a:gd name="connsiteX57" fmla="*/ 9960 w 10296"/>
              <a:gd name="connsiteY57" fmla="*/ 9778 h 10106"/>
              <a:gd name="connsiteX58" fmla="*/ 10296 w 10296"/>
              <a:gd name="connsiteY58" fmla="*/ 10051 h 10106"/>
              <a:gd name="connsiteX0" fmla="*/ 0 w 10296"/>
              <a:gd name="connsiteY0" fmla="*/ 0 h 10058"/>
              <a:gd name="connsiteX1" fmla="*/ 898 w 10296"/>
              <a:gd name="connsiteY1" fmla="*/ 543 h 10058"/>
              <a:gd name="connsiteX2" fmla="*/ 940 w 10296"/>
              <a:gd name="connsiteY2" fmla="*/ 1417 h 10058"/>
              <a:gd name="connsiteX3" fmla="*/ 1192 w 10296"/>
              <a:gd name="connsiteY3" fmla="*/ 926 h 10058"/>
              <a:gd name="connsiteX4" fmla="*/ 1318 w 10296"/>
              <a:gd name="connsiteY4" fmla="*/ 1527 h 10058"/>
              <a:gd name="connsiteX5" fmla="*/ 1613 w 10296"/>
              <a:gd name="connsiteY5" fmla="*/ 1417 h 10058"/>
              <a:gd name="connsiteX6" fmla="*/ 1823 w 10296"/>
              <a:gd name="connsiteY6" fmla="*/ 1609 h 10058"/>
              <a:gd name="connsiteX7" fmla="*/ 1912 w 10296"/>
              <a:gd name="connsiteY7" fmla="*/ 1606 h 10058"/>
              <a:gd name="connsiteX8" fmla="*/ 1935 w 10296"/>
              <a:gd name="connsiteY8" fmla="*/ 1117 h 10058"/>
              <a:gd name="connsiteX9" fmla="*/ 2187 w 10296"/>
              <a:gd name="connsiteY9" fmla="*/ 926 h 10058"/>
              <a:gd name="connsiteX10" fmla="*/ 2537 w 10296"/>
              <a:gd name="connsiteY10" fmla="*/ 625 h 10058"/>
              <a:gd name="connsiteX11" fmla="*/ 2649 w 10296"/>
              <a:gd name="connsiteY11" fmla="*/ 1172 h 10058"/>
              <a:gd name="connsiteX12" fmla="*/ 2537 w 10296"/>
              <a:gd name="connsiteY12" fmla="*/ 1499 h 10058"/>
              <a:gd name="connsiteX13" fmla="*/ 2943 w 10296"/>
              <a:gd name="connsiteY13" fmla="*/ 1199 h 10058"/>
              <a:gd name="connsiteX14" fmla="*/ 3083 w 10296"/>
              <a:gd name="connsiteY14" fmla="*/ 1827 h 10058"/>
              <a:gd name="connsiteX15" fmla="*/ 3195 w 10296"/>
              <a:gd name="connsiteY15" fmla="*/ 2019 h 10058"/>
              <a:gd name="connsiteX16" fmla="*/ 3405 w 10296"/>
              <a:gd name="connsiteY16" fmla="*/ 1773 h 10058"/>
              <a:gd name="connsiteX17" fmla="*/ 3489 w 10296"/>
              <a:gd name="connsiteY17" fmla="*/ 2073 h 10058"/>
              <a:gd name="connsiteX18" fmla="*/ 3461 w 10296"/>
              <a:gd name="connsiteY18" fmla="*/ 2401 h 10058"/>
              <a:gd name="connsiteX19" fmla="*/ 3671 w 10296"/>
              <a:gd name="connsiteY19" fmla="*/ 2401 h 10058"/>
              <a:gd name="connsiteX20" fmla="*/ 3587 w 10296"/>
              <a:gd name="connsiteY20" fmla="*/ 2893 h 10058"/>
              <a:gd name="connsiteX21" fmla="*/ 3867 w 10296"/>
              <a:gd name="connsiteY21" fmla="*/ 2838 h 10058"/>
              <a:gd name="connsiteX22" fmla="*/ 3951 w 10296"/>
              <a:gd name="connsiteY22" fmla="*/ 3084 h 10058"/>
              <a:gd name="connsiteX23" fmla="*/ 4120 w 10296"/>
              <a:gd name="connsiteY23" fmla="*/ 2483 h 10058"/>
              <a:gd name="connsiteX24" fmla="*/ 4512 w 10296"/>
              <a:gd name="connsiteY24" fmla="*/ 3084 h 10058"/>
              <a:gd name="connsiteX25" fmla="*/ 4722 w 10296"/>
              <a:gd name="connsiteY25" fmla="*/ 3385 h 10058"/>
              <a:gd name="connsiteX26" fmla="*/ 4932 w 10296"/>
              <a:gd name="connsiteY26" fmla="*/ 3248 h 10058"/>
              <a:gd name="connsiteX27" fmla="*/ 4848 w 10296"/>
              <a:gd name="connsiteY27" fmla="*/ 3876 h 10058"/>
              <a:gd name="connsiteX28" fmla="*/ 5002 w 10296"/>
              <a:gd name="connsiteY28" fmla="*/ 4040 h 10058"/>
              <a:gd name="connsiteX29" fmla="*/ 4624 w 10296"/>
              <a:gd name="connsiteY29" fmla="*/ 4560 h 10058"/>
              <a:gd name="connsiteX30" fmla="*/ 4806 w 10296"/>
              <a:gd name="connsiteY30" fmla="*/ 5270 h 10058"/>
              <a:gd name="connsiteX31" fmla="*/ 5170 w 10296"/>
              <a:gd name="connsiteY31" fmla="*/ 5707 h 10058"/>
              <a:gd name="connsiteX32" fmla="*/ 5590 w 10296"/>
              <a:gd name="connsiteY32" fmla="*/ 5707 h 10058"/>
              <a:gd name="connsiteX33" fmla="*/ 5604 w 10296"/>
              <a:gd name="connsiteY33" fmla="*/ 6281 h 10058"/>
              <a:gd name="connsiteX34" fmla="*/ 5982 w 10296"/>
              <a:gd name="connsiteY34" fmla="*/ 6254 h 10058"/>
              <a:gd name="connsiteX35" fmla="*/ 6136 w 10296"/>
              <a:gd name="connsiteY35" fmla="*/ 6691 h 10058"/>
              <a:gd name="connsiteX36" fmla="*/ 6402 w 10296"/>
              <a:gd name="connsiteY36" fmla="*/ 6609 h 10058"/>
              <a:gd name="connsiteX37" fmla="*/ 6430 w 10296"/>
              <a:gd name="connsiteY37" fmla="*/ 6991 h 10058"/>
              <a:gd name="connsiteX38" fmla="*/ 6725 w 10296"/>
              <a:gd name="connsiteY38" fmla="*/ 7073 h 10058"/>
              <a:gd name="connsiteX39" fmla="*/ 6865 w 10296"/>
              <a:gd name="connsiteY39" fmla="*/ 7401 h 10058"/>
              <a:gd name="connsiteX40" fmla="*/ 6977 w 10296"/>
              <a:gd name="connsiteY40" fmla="*/ 7756 h 10058"/>
              <a:gd name="connsiteX41" fmla="*/ 7159 w 10296"/>
              <a:gd name="connsiteY41" fmla="*/ 7756 h 10058"/>
              <a:gd name="connsiteX42" fmla="*/ 7285 w 10296"/>
              <a:gd name="connsiteY42" fmla="*/ 7975 h 10058"/>
              <a:gd name="connsiteX43" fmla="*/ 7495 w 10296"/>
              <a:gd name="connsiteY43" fmla="*/ 7647 h 10058"/>
              <a:gd name="connsiteX44" fmla="*/ 7817 w 10296"/>
              <a:gd name="connsiteY44" fmla="*/ 7920 h 10058"/>
              <a:gd name="connsiteX45" fmla="*/ 7957 w 10296"/>
              <a:gd name="connsiteY45" fmla="*/ 7729 h 10058"/>
              <a:gd name="connsiteX46" fmla="*/ 8083 w 10296"/>
              <a:gd name="connsiteY46" fmla="*/ 7237 h 10058"/>
              <a:gd name="connsiteX47" fmla="*/ 8419 w 10296"/>
              <a:gd name="connsiteY47" fmla="*/ 6527 h 10058"/>
              <a:gd name="connsiteX48" fmla="*/ 8965 w 10296"/>
              <a:gd name="connsiteY48" fmla="*/ 7019 h 10058"/>
              <a:gd name="connsiteX49" fmla="*/ 9176 w 10296"/>
              <a:gd name="connsiteY49" fmla="*/ 6581 h 10058"/>
              <a:gd name="connsiteX50" fmla="*/ 9596 w 10296"/>
              <a:gd name="connsiteY50" fmla="*/ 6609 h 10058"/>
              <a:gd name="connsiteX51" fmla="*/ 9764 w 10296"/>
              <a:gd name="connsiteY51" fmla="*/ 7319 h 10058"/>
              <a:gd name="connsiteX52" fmla="*/ 9848 w 10296"/>
              <a:gd name="connsiteY52" fmla="*/ 7729 h 10058"/>
              <a:gd name="connsiteX53" fmla="*/ 9666 w 10296"/>
              <a:gd name="connsiteY53" fmla="*/ 8248 h 10058"/>
              <a:gd name="connsiteX54" fmla="*/ 9554 w 10296"/>
              <a:gd name="connsiteY54" fmla="*/ 9150 h 10058"/>
              <a:gd name="connsiteX55" fmla="*/ 9792 w 10296"/>
              <a:gd name="connsiteY55" fmla="*/ 9204 h 10058"/>
              <a:gd name="connsiteX56" fmla="*/ 9764 w 10296"/>
              <a:gd name="connsiteY56" fmla="*/ 9723 h 10058"/>
              <a:gd name="connsiteX57" fmla="*/ 9960 w 10296"/>
              <a:gd name="connsiteY57" fmla="*/ 9778 h 10058"/>
              <a:gd name="connsiteX58" fmla="*/ 10296 w 10296"/>
              <a:gd name="connsiteY58" fmla="*/ 10051 h 10058"/>
              <a:gd name="connsiteX0" fmla="*/ 0 w 9960"/>
              <a:gd name="connsiteY0" fmla="*/ 0 h 9778"/>
              <a:gd name="connsiteX1" fmla="*/ 898 w 9960"/>
              <a:gd name="connsiteY1" fmla="*/ 543 h 9778"/>
              <a:gd name="connsiteX2" fmla="*/ 940 w 9960"/>
              <a:gd name="connsiteY2" fmla="*/ 1417 h 9778"/>
              <a:gd name="connsiteX3" fmla="*/ 1192 w 9960"/>
              <a:gd name="connsiteY3" fmla="*/ 926 h 9778"/>
              <a:gd name="connsiteX4" fmla="*/ 1318 w 9960"/>
              <a:gd name="connsiteY4" fmla="*/ 1527 h 9778"/>
              <a:gd name="connsiteX5" fmla="*/ 1613 w 9960"/>
              <a:gd name="connsiteY5" fmla="*/ 1417 h 9778"/>
              <a:gd name="connsiteX6" fmla="*/ 1823 w 9960"/>
              <a:gd name="connsiteY6" fmla="*/ 1609 h 9778"/>
              <a:gd name="connsiteX7" fmla="*/ 1912 w 9960"/>
              <a:gd name="connsiteY7" fmla="*/ 1606 h 9778"/>
              <a:gd name="connsiteX8" fmla="*/ 1935 w 9960"/>
              <a:gd name="connsiteY8" fmla="*/ 1117 h 9778"/>
              <a:gd name="connsiteX9" fmla="*/ 2187 w 9960"/>
              <a:gd name="connsiteY9" fmla="*/ 926 h 9778"/>
              <a:gd name="connsiteX10" fmla="*/ 2537 w 9960"/>
              <a:gd name="connsiteY10" fmla="*/ 625 h 9778"/>
              <a:gd name="connsiteX11" fmla="*/ 2649 w 9960"/>
              <a:gd name="connsiteY11" fmla="*/ 1172 h 9778"/>
              <a:gd name="connsiteX12" fmla="*/ 2537 w 9960"/>
              <a:gd name="connsiteY12" fmla="*/ 1499 h 9778"/>
              <a:gd name="connsiteX13" fmla="*/ 2943 w 9960"/>
              <a:gd name="connsiteY13" fmla="*/ 1199 h 9778"/>
              <a:gd name="connsiteX14" fmla="*/ 3083 w 9960"/>
              <a:gd name="connsiteY14" fmla="*/ 1827 h 9778"/>
              <a:gd name="connsiteX15" fmla="*/ 3195 w 9960"/>
              <a:gd name="connsiteY15" fmla="*/ 2019 h 9778"/>
              <a:gd name="connsiteX16" fmla="*/ 3405 w 9960"/>
              <a:gd name="connsiteY16" fmla="*/ 1773 h 9778"/>
              <a:gd name="connsiteX17" fmla="*/ 3489 w 9960"/>
              <a:gd name="connsiteY17" fmla="*/ 2073 h 9778"/>
              <a:gd name="connsiteX18" fmla="*/ 3461 w 9960"/>
              <a:gd name="connsiteY18" fmla="*/ 2401 h 9778"/>
              <a:gd name="connsiteX19" fmla="*/ 3671 w 9960"/>
              <a:gd name="connsiteY19" fmla="*/ 2401 h 9778"/>
              <a:gd name="connsiteX20" fmla="*/ 3587 w 9960"/>
              <a:gd name="connsiteY20" fmla="*/ 2893 h 9778"/>
              <a:gd name="connsiteX21" fmla="*/ 3867 w 9960"/>
              <a:gd name="connsiteY21" fmla="*/ 2838 h 9778"/>
              <a:gd name="connsiteX22" fmla="*/ 3951 w 9960"/>
              <a:gd name="connsiteY22" fmla="*/ 3084 h 9778"/>
              <a:gd name="connsiteX23" fmla="*/ 4120 w 9960"/>
              <a:gd name="connsiteY23" fmla="*/ 2483 h 9778"/>
              <a:gd name="connsiteX24" fmla="*/ 4512 w 9960"/>
              <a:gd name="connsiteY24" fmla="*/ 3084 h 9778"/>
              <a:gd name="connsiteX25" fmla="*/ 4722 w 9960"/>
              <a:gd name="connsiteY25" fmla="*/ 3385 h 9778"/>
              <a:gd name="connsiteX26" fmla="*/ 4932 w 9960"/>
              <a:gd name="connsiteY26" fmla="*/ 3248 h 9778"/>
              <a:gd name="connsiteX27" fmla="*/ 4848 w 9960"/>
              <a:gd name="connsiteY27" fmla="*/ 3876 h 9778"/>
              <a:gd name="connsiteX28" fmla="*/ 5002 w 9960"/>
              <a:gd name="connsiteY28" fmla="*/ 4040 h 9778"/>
              <a:gd name="connsiteX29" fmla="*/ 4624 w 9960"/>
              <a:gd name="connsiteY29" fmla="*/ 4560 h 9778"/>
              <a:gd name="connsiteX30" fmla="*/ 4806 w 9960"/>
              <a:gd name="connsiteY30" fmla="*/ 5270 h 9778"/>
              <a:gd name="connsiteX31" fmla="*/ 5170 w 9960"/>
              <a:gd name="connsiteY31" fmla="*/ 5707 h 9778"/>
              <a:gd name="connsiteX32" fmla="*/ 5590 w 9960"/>
              <a:gd name="connsiteY32" fmla="*/ 5707 h 9778"/>
              <a:gd name="connsiteX33" fmla="*/ 5604 w 9960"/>
              <a:gd name="connsiteY33" fmla="*/ 6281 h 9778"/>
              <a:gd name="connsiteX34" fmla="*/ 5982 w 9960"/>
              <a:gd name="connsiteY34" fmla="*/ 6254 h 9778"/>
              <a:gd name="connsiteX35" fmla="*/ 6136 w 9960"/>
              <a:gd name="connsiteY35" fmla="*/ 6691 h 9778"/>
              <a:gd name="connsiteX36" fmla="*/ 6402 w 9960"/>
              <a:gd name="connsiteY36" fmla="*/ 6609 h 9778"/>
              <a:gd name="connsiteX37" fmla="*/ 6430 w 9960"/>
              <a:gd name="connsiteY37" fmla="*/ 6991 h 9778"/>
              <a:gd name="connsiteX38" fmla="*/ 6725 w 9960"/>
              <a:gd name="connsiteY38" fmla="*/ 7073 h 9778"/>
              <a:gd name="connsiteX39" fmla="*/ 6865 w 9960"/>
              <a:gd name="connsiteY39" fmla="*/ 7401 h 9778"/>
              <a:gd name="connsiteX40" fmla="*/ 6977 w 9960"/>
              <a:gd name="connsiteY40" fmla="*/ 7756 h 9778"/>
              <a:gd name="connsiteX41" fmla="*/ 7159 w 9960"/>
              <a:gd name="connsiteY41" fmla="*/ 7756 h 9778"/>
              <a:gd name="connsiteX42" fmla="*/ 7285 w 9960"/>
              <a:gd name="connsiteY42" fmla="*/ 7975 h 9778"/>
              <a:gd name="connsiteX43" fmla="*/ 7495 w 9960"/>
              <a:gd name="connsiteY43" fmla="*/ 7647 h 9778"/>
              <a:gd name="connsiteX44" fmla="*/ 7817 w 9960"/>
              <a:gd name="connsiteY44" fmla="*/ 7920 h 9778"/>
              <a:gd name="connsiteX45" fmla="*/ 7957 w 9960"/>
              <a:gd name="connsiteY45" fmla="*/ 7729 h 9778"/>
              <a:gd name="connsiteX46" fmla="*/ 8083 w 9960"/>
              <a:gd name="connsiteY46" fmla="*/ 7237 h 9778"/>
              <a:gd name="connsiteX47" fmla="*/ 8419 w 9960"/>
              <a:gd name="connsiteY47" fmla="*/ 6527 h 9778"/>
              <a:gd name="connsiteX48" fmla="*/ 8965 w 9960"/>
              <a:gd name="connsiteY48" fmla="*/ 7019 h 9778"/>
              <a:gd name="connsiteX49" fmla="*/ 9176 w 9960"/>
              <a:gd name="connsiteY49" fmla="*/ 6581 h 9778"/>
              <a:gd name="connsiteX50" fmla="*/ 9596 w 9960"/>
              <a:gd name="connsiteY50" fmla="*/ 6609 h 9778"/>
              <a:gd name="connsiteX51" fmla="*/ 9764 w 9960"/>
              <a:gd name="connsiteY51" fmla="*/ 7319 h 9778"/>
              <a:gd name="connsiteX52" fmla="*/ 9848 w 9960"/>
              <a:gd name="connsiteY52" fmla="*/ 7729 h 9778"/>
              <a:gd name="connsiteX53" fmla="*/ 9666 w 9960"/>
              <a:gd name="connsiteY53" fmla="*/ 8248 h 9778"/>
              <a:gd name="connsiteX54" fmla="*/ 9554 w 9960"/>
              <a:gd name="connsiteY54" fmla="*/ 9150 h 9778"/>
              <a:gd name="connsiteX55" fmla="*/ 9792 w 9960"/>
              <a:gd name="connsiteY55" fmla="*/ 9204 h 9778"/>
              <a:gd name="connsiteX56" fmla="*/ 9764 w 9960"/>
              <a:gd name="connsiteY56" fmla="*/ 9723 h 9778"/>
              <a:gd name="connsiteX57" fmla="*/ 9960 w 9960"/>
              <a:gd name="connsiteY57" fmla="*/ 9778 h 9778"/>
              <a:gd name="connsiteX0" fmla="*/ 0 w 9890"/>
              <a:gd name="connsiteY0" fmla="*/ 0 h 9944"/>
              <a:gd name="connsiteX1" fmla="*/ 902 w 9890"/>
              <a:gd name="connsiteY1" fmla="*/ 555 h 9944"/>
              <a:gd name="connsiteX2" fmla="*/ 944 w 9890"/>
              <a:gd name="connsiteY2" fmla="*/ 1449 h 9944"/>
              <a:gd name="connsiteX3" fmla="*/ 1197 w 9890"/>
              <a:gd name="connsiteY3" fmla="*/ 947 h 9944"/>
              <a:gd name="connsiteX4" fmla="*/ 1323 w 9890"/>
              <a:gd name="connsiteY4" fmla="*/ 1562 h 9944"/>
              <a:gd name="connsiteX5" fmla="*/ 1619 w 9890"/>
              <a:gd name="connsiteY5" fmla="*/ 1449 h 9944"/>
              <a:gd name="connsiteX6" fmla="*/ 1830 w 9890"/>
              <a:gd name="connsiteY6" fmla="*/ 1646 h 9944"/>
              <a:gd name="connsiteX7" fmla="*/ 1920 w 9890"/>
              <a:gd name="connsiteY7" fmla="*/ 1642 h 9944"/>
              <a:gd name="connsiteX8" fmla="*/ 1943 w 9890"/>
              <a:gd name="connsiteY8" fmla="*/ 1142 h 9944"/>
              <a:gd name="connsiteX9" fmla="*/ 2196 w 9890"/>
              <a:gd name="connsiteY9" fmla="*/ 947 h 9944"/>
              <a:gd name="connsiteX10" fmla="*/ 2547 w 9890"/>
              <a:gd name="connsiteY10" fmla="*/ 639 h 9944"/>
              <a:gd name="connsiteX11" fmla="*/ 2660 w 9890"/>
              <a:gd name="connsiteY11" fmla="*/ 1199 h 9944"/>
              <a:gd name="connsiteX12" fmla="*/ 2547 w 9890"/>
              <a:gd name="connsiteY12" fmla="*/ 1533 h 9944"/>
              <a:gd name="connsiteX13" fmla="*/ 2955 w 9890"/>
              <a:gd name="connsiteY13" fmla="*/ 1226 h 9944"/>
              <a:gd name="connsiteX14" fmla="*/ 3095 w 9890"/>
              <a:gd name="connsiteY14" fmla="*/ 1868 h 9944"/>
              <a:gd name="connsiteX15" fmla="*/ 3208 w 9890"/>
              <a:gd name="connsiteY15" fmla="*/ 2065 h 9944"/>
              <a:gd name="connsiteX16" fmla="*/ 3419 w 9890"/>
              <a:gd name="connsiteY16" fmla="*/ 1813 h 9944"/>
              <a:gd name="connsiteX17" fmla="*/ 3503 w 9890"/>
              <a:gd name="connsiteY17" fmla="*/ 2120 h 9944"/>
              <a:gd name="connsiteX18" fmla="*/ 3475 w 9890"/>
              <a:gd name="connsiteY18" fmla="*/ 2456 h 9944"/>
              <a:gd name="connsiteX19" fmla="*/ 3686 w 9890"/>
              <a:gd name="connsiteY19" fmla="*/ 2456 h 9944"/>
              <a:gd name="connsiteX20" fmla="*/ 3601 w 9890"/>
              <a:gd name="connsiteY20" fmla="*/ 2959 h 9944"/>
              <a:gd name="connsiteX21" fmla="*/ 3883 w 9890"/>
              <a:gd name="connsiteY21" fmla="*/ 2902 h 9944"/>
              <a:gd name="connsiteX22" fmla="*/ 3967 w 9890"/>
              <a:gd name="connsiteY22" fmla="*/ 3154 h 9944"/>
              <a:gd name="connsiteX23" fmla="*/ 4137 w 9890"/>
              <a:gd name="connsiteY23" fmla="*/ 2539 h 9944"/>
              <a:gd name="connsiteX24" fmla="*/ 4530 w 9890"/>
              <a:gd name="connsiteY24" fmla="*/ 3154 h 9944"/>
              <a:gd name="connsiteX25" fmla="*/ 4741 w 9890"/>
              <a:gd name="connsiteY25" fmla="*/ 3462 h 9944"/>
              <a:gd name="connsiteX26" fmla="*/ 4952 w 9890"/>
              <a:gd name="connsiteY26" fmla="*/ 3322 h 9944"/>
              <a:gd name="connsiteX27" fmla="*/ 4867 w 9890"/>
              <a:gd name="connsiteY27" fmla="*/ 3964 h 9944"/>
              <a:gd name="connsiteX28" fmla="*/ 5022 w 9890"/>
              <a:gd name="connsiteY28" fmla="*/ 4132 h 9944"/>
              <a:gd name="connsiteX29" fmla="*/ 4643 w 9890"/>
              <a:gd name="connsiteY29" fmla="*/ 4664 h 9944"/>
              <a:gd name="connsiteX30" fmla="*/ 4825 w 9890"/>
              <a:gd name="connsiteY30" fmla="*/ 5390 h 9944"/>
              <a:gd name="connsiteX31" fmla="*/ 5191 w 9890"/>
              <a:gd name="connsiteY31" fmla="*/ 5837 h 9944"/>
              <a:gd name="connsiteX32" fmla="*/ 5612 w 9890"/>
              <a:gd name="connsiteY32" fmla="*/ 5837 h 9944"/>
              <a:gd name="connsiteX33" fmla="*/ 5627 w 9890"/>
              <a:gd name="connsiteY33" fmla="*/ 6424 h 9944"/>
              <a:gd name="connsiteX34" fmla="*/ 6006 w 9890"/>
              <a:gd name="connsiteY34" fmla="*/ 6396 h 9944"/>
              <a:gd name="connsiteX35" fmla="*/ 6161 w 9890"/>
              <a:gd name="connsiteY35" fmla="*/ 6843 h 9944"/>
              <a:gd name="connsiteX36" fmla="*/ 6428 w 9890"/>
              <a:gd name="connsiteY36" fmla="*/ 6759 h 9944"/>
              <a:gd name="connsiteX37" fmla="*/ 6456 w 9890"/>
              <a:gd name="connsiteY37" fmla="*/ 7150 h 9944"/>
              <a:gd name="connsiteX38" fmla="*/ 6752 w 9890"/>
              <a:gd name="connsiteY38" fmla="*/ 7234 h 9944"/>
              <a:gd name="connsiteX39" fmla="*/ 6893 w 9890"/>
              <a:gd name="connsiteY39" fmla="*/ 7569 h 9944"/>
              <a:gd name="connsiteX40" fmla="*/ 7005 w 9890"/>
              <a:gd name="connsiteY40" fmla="*/ 7932 h 9944"/>
              <a:gd name="connsiteX41" fmla="*/ 7188 w 9890"/>
              <a:gd name="connsiteY41" fmla="*/ 7932 h 9944"/>
              <a:gd name="connsiteX42" fmla="*/ 7314 w 9890"/>
              <a:gd name="connsiteY42" fmla="*/ 8156 h 9944"/>
              <a:gd name="connsiteX43" fmla="*/ 7525 w 9890"/>
              <a:gd name="connsiteY43" fmla="*/ 7821 h 9944"/>
              <a:gd name="connsiteX44" fmla="*/ 7848 w 9890"/>
              <a:gd name="connsiteY44" fmla="*/ 8100 h 9944"/>
              <a:gd name="connsiteX45" fmla="*/ 7989 w 9890"/>
              <a:gd name="connsiteY45" fmla="*/ 7904 h 9944"/>
              <a:gd name="connsiteX46" fmla="*/ 8115 w 9890"/>
              <a:gd name="connsiteY46" fmla="*/ 7401 h 9944"/>
              <a:gd name="connsiteX47" fmla="*/ 8453 w 9890"/>
              <a:gd name="connsiteY47" fmla="*/ 6675 h 9944"/>
              <a:gd name="connsiteX48" fmla="*/ 9001 w 9890"/>
              <a:gd name="connsiteY48" fmla="*/ 7178 h 9944"/>
              <a:gd name="connsiteX49" fmla="*/ 9213 w 9890"/>
              <a:gd name="connsiteY49" fmla="*/ 6730 h 9944"/>
              <a:gd name="connsiteX50" fmla="*/ 9635 w 9890"/>
              <a:gd name="connsiteY50" fmla="*/ 6759 h 9944"/>
              <a:gd name="connsiteX51" fmla="*/ 9803 w 9890"/>
              <a:gd name="connsiteY51" fmla="*/ 7485 h 9944"/>
              <a:gd name="connsiteX52" fmla="*/ 9888 w 9890"/>
              <a:gd name="connsiteY52" fmla="*/ 7904 h 9944"/>
              <a:gd name="connsiteX53" fmla="*/ 9705 w 9890"/>
              <a:gd name="connsiteY53" fmla="*/ 8435 h 9944"/>
              <a:gd name="connsiteX54" fmla="*/ 9592 w 9890"/>
              <a:gd name="connsiteY54" fmla="*/ 9358 h 9944"/>
              <a:gd name="connsiteX55" fmla="*/ 9831 w 9890"/>
              <a:gd name="connsiteY55" fmla="*/ 9413 h 9944"/>
              <a:gd name="connsiteX56" fmla="*/ 9803 w 9890"/>
              <a:gd name="connsiteY56" fmla="*/ 9944 h 9944"/>
              <a:gd name="connsiteX0" fmla="*/ 0 w 10000"/>
              <a:gd name="connsiteY0" fmla="*/ 0 h 9481"/>
              <a:gd name="connsiteX1" fmla="*/ 912 w 10000"/>
              <a:gd name="connsiteY1" fmla="*/ 558 h 9481"/>
              <a:gd name="connsiteX2" fmla="*/ 954 w 10000"/>
              <a:gd name="connsiteY2" fmla="*/ 1457 h 9481"/>
              <a:gd name="connsiteX3" fmla="*/ 1210 w 10000"/>
              <a:gd name="connsiteY3" fmla="*/ 952 h 9481"/>
              <a:gd name="connsiteX4" fmla="*/ 1338 w 10000"/>
              <a:gd name="connsiteY4" fmla="*/ 1571 h 9481"/>
              <a:gd name="connsiteX5" fmla="*/ 1637 w 10000"/>
              <a:gd name="connsiteY5" fmla="*/ 1457 h 9481"/>
              <a:gd name="connsiteX6" fmla="*/ 1850 w 10000"/>
              <a:gd name="connsiteY6" fmla="*/ 1655 h 9481"/>
              <a:gd name="connsiteX7" fmla="*/ 1941 w 10000"/>
              <a:gd name="connsiteY7" fmla="*/ 1651 h 9481"/>
              <a:gd name="connsiteX8" fmla="*/ 1965 w 10000"/>
              <a:gd name="connsiteY8" fmla="*/ 1148 h 9481"/>
              <a:gd name="connsiteX9" fmla="*/ 2220 w 10000"/>
              <a:gd name="connsiteY9" fmla="*/ 952 h 9481"/>
              <a:gd name="connsiteX10" fmla="*/ 2575 w 10000"/>
              <a:gd name="connsiteY10" fmla="*/ 643 h 9481"/>
              <a:gd name="connsiteX11" fmla="*/ 2690 w 10000"/>
              <a:gd name="connsiteY11" fmla="*/ 1206 h 9481"/>
              <a:gd name="connsiteX12" fmla="*/ 2575 w 10000"/>
              <a:gd name="connsiteY12" fmla="*/ 1542 h 9481"/>
              <a:gd name="connsiteX13" fmla="*/ 2988 w 10000"/>
              <a:gd name="connsiteY13" fmla="*/ 1233 h 9481"/>
              <a:gd name="connsiteX14" fmla="*/ 3129 w 10000"/>
              <a:gd name="connsiteY14" fmla="*/ 1879 h 9481"/>
              <a:gd name="connsiteX15" fmla="*/ 3244 w 10000"/>
              <a:gd name="connsiteY15" fmla="*/ 2077 h 9481"/>
              <a:gd name="connsiteX16" fmla="*/ 3457 w 10000"/>
              <a:gd name="connsiteY16" fmla="*/ 1823 h 9481"/>
              <a:gd name="connsiteX17" fmla="*/ 3542 w 10000"/>
              <a:gd name="connsiteY17" fmla="*/ 2132 h 9481"/>
              <a:gd name="connsiteX18" fmla="*/ 3514 w 10000"/>
              <a:gd name="connsiteY18" fmla="*/ 2470 h 9481"/>
              <a:gd name="connsiteX19" fmla="*/ 3727 w 10000"/>
              <a:gd name="connsiteY19" fmla="*/ 2470 h 9481"/>
              <a:gd name="connsiteX20" fmla="*/ 3641 w 10000"/>
              <a:gd name="connsiteY20" fmla="*/ 2976 h 9481"/>
              <a:gd name="connsiteX21" fmla="*/ 3926 w 10000"/>
              <a:gd name="connsiteY21" fmla="*/ 2918 h 9481"/>
              <a:gd name="connsiteX22" fmla="*/ 4011 w 10000"/>
              <a:gd name="connsiteY22" fmla="*/ 3172 h 9481"/>
              <a:gd name="connsiteX23" fmla="*/ 4183 w 10000"/>
              <a:gd name="connsiteY23" fmla="*/ 2553 h 9481"/>
              <a:gd name="connsiteX24" fmla="*/ 4580 w 10000"/>
              <a:gd name="connsiteY24" fmla="*/ 3172 h 9481"/>
              <a:gd name="connsiteX25" fmla="*/ 4794 w 10000"/>
              <a:gd name="connsiteY25" fmla="*/ 3481 h 9481"/>
              <a:gd name="connsiteX26" fmla="*/ 5007 w 10000"/>
              <a:gd name="connsiteY26" fmla="*/ 3341 h 9481"/>
              <a:gd name="connsiteX27" fmla="*/ 4921 w 10000"/>
              <a:gd name="connsiteY27" fmla="*/ 3986 h 9481"/>
              <a:gd name="connsiteX28" fmla="*/ 5078 w 10000"/>
              <a:gd name="connsiteY28" fmla="*/ 4155 h 9481"/>
              <a:gd name="connsiteX29" fmla="*/ 4695 w 10000"/>
              <a:gd name="connsiteY29" fmla="*/ 4690 h 9481"/>
              <a:gd name="connsiteX30" fmla="*/ 4879 w 10000"/>
              <a:gd name="connsiteY30" fmla="*/ 5420 h 9481"/>
              <a:gd name="connsiteX31" fmla="*/ 5249 w 10000"/>
              <a:gd name="connsiteY31" fmla="*/ 5870 h 9481"/>
              <a:gd name="connsiteX32" fmla="*/ 5674 w 10000"/>
              <a:gd name="connsiteY32" fmla="*/ 5870 h 9481"/>
              <a:gd name="connsiteX33" fmla="*/ 5690 w 10000"/>
              <a:gd name="connsiteY33" fmla="*/ 6460 h 9481"/>
              <a:gd name="connsiteX34" fmla="*/ 6073 w 10000"/>
              <a:gd name="connsiteY34" fmla="*/ 6432 h 9481"/>
              <a:gd name="connsiteX35" fmla="*/ 6230 w 10000"/>
              <a:gd name="connsiteY35" fmla="*/ 6882 h 9481"/>
              <a:gd name="connsiteX36" fmla="*/ 6499 w 10000"/>
              <a:gd name="connsiteY36" fmla="*/ 6797 h 9481"/>
              <a:gd name="connsiteX37" fmla="*/ 6528 w 10000"/>
              <a:gd name="connsiteY37" fmla="*/ 7190 h 9481"/>
              <a:gd name="connsiteX38" fmla="*/ 6827 w 10000"/>
              <a:gd name="connsiteY38" fmla="*/ 7275 h 9481"/>
              <a:gd name="connsiteX39" fmla="*/ 6970 w 10000"/>
              <a:gd name="connsiteY39" fmla="*/ 7612 h 9481"/>
              <a:gd name="connsiteX40" fmla="*/ 7083 w 10000"/>
              <a:gd name="connsiteY40" fmla="*/ 7977 h 9481"/>
              <a:gd name="connsiteX41" fmla="*/ 7268 w 10000"/>
              <a:gd name="connsiteY41" fmla="*/ 7977 h 9481"/>
              <a:gd name="connsiteX42" fmla="*/ 7395 w 10000"/>
              <a:gd name="connsiteY42" fmla="*/ 8202 h 9481"/>
              <a:gd name="connsiteX43" fmla="*/ 7609 w 10000"/>
              <a:gd name="connsiteY43" fmla="*/ 7865 h 9481"/>
              <a:gd name="connsiteX44" fmla="*/ 7935 w 10000"/>
              <a:gd name="connsiteY44" fmla="*/ 8146 h 9481"/>
              <a:gd name="connsiteX45" fmla="*/ 8078 w 10000"/>
              <a:gd name="connsiteY45" fmla="*/ 7949 h 9481"/>
              <a:gd name="connsiteX46" fmla="*/ 8205 w 10000"/>
              <a:gd name="connsiteY46" fmla="*/ 7443 h 9481"/>
              <a:gd name="connsiteX47" fmla="*/ 8547 w 10000"/>
              <a:gd name="connsiteY47" fmla="*/ 6713 h 9481"/>
              <a:gd name="connsiteX48" fmla="*/ 9101 w 10000"/>
              <a:gd name="connsiteY48" fmla="*/ 7218 h 9481"/>
              <a:gd name="connsiteX49" fmla="*/ 9315 w 10000"/>
              <a:gd name="connsiteY49" fmla="*/ 6768 h 9481"/>
              <a:gd name="connsiteX50" fmla="*/ 9742 w 10000"/>
              <a:gd name="connsiteY50" fmla="*/ 6797 h 9481"/>
              <a:gd name="connsiteX51" fmla="*/ 9912 w 10000"/>
              <a:gd name="connsiteY51" fmla="*/ 7527 h 9481"/>
              <a:gd name="connsiteX52" fmla="*/ 9998 w 10000"/>
              <a:gd name="connsiteY52" fmla="*/ 7949 h 9481"/>
              <a:gd name="connsiteX53" fmla="*/ 9813 w 10000"/>
              <a:gd name="connsiteY53" fmla="*/ 8483 h 9481"/>
              <a:gd name="connsiteX54" fmla="*/ 9699 w 10000"/>
              <a:gd name="connsiteY54" fmla="*/ 9411 h 9481"/>
              <a:gd name="connsiteX55" fmla="*/ 9940 w 10000"/>
              <a:gd name="connsiteY55" fmla="*/ 9466 h 9481"/>
              <a:gd name="connsiteX0" fmla="*/ 0 w 10000"/>
              <a:gd name="connsiteY0" fmla="*/ 0 h 9926"/>
              <a:gd name="connsiteX1" fmla="*/ 912 w 10000"/>
              <a:gd name="connsiteY1" fmla="*/ 589 h 9926"/>
              <a:gd name="connsiteX2" fmla="*/ 954 w 10000"/>
              <a:gd name="connsiteY2" fmla="*/ 1537 h 9926"/>
              <a:gd name="connsiteX3" fmla="*/ 1210 w 10000"/>
              <a:gd name="connsiteY3" fmla="*/ 1004 h 9926"/>
              <a:gd name="connsiteX4" fmla="*/ 1338 w 10000"/>
              <a:gd name="connsiteY4" fmla="*/ 1657 h 9926"/>
              <a:gd name="connsiteX5" fmla="*/ 1637 w 10000"/>
              <a:gd name="connsiteY5" fmla="*/ 1537 h 9926"/>
              <a:gd name="connsiteX6" fmla="*/ 1850 w 10000"/>
              <a:gd name="connsiteY6" fmla="*/ 1746 h 9926"/>
              <a:gd name="connsiteX7" fmla="*/ 1941 w 10000"/>
              <a:gd name="connsiteY7" fmla="*/ 1741 h 9926"/>
              <a:gd name="connsiteX8" fmla="*/ 1965 w 10000"/>
              <a:gd name="connsiteY8" fmla="*/ 1211 h 9926"/>
              <a:gd name="connsiteX9" fmla="*/ 2220 w 10000"/>
              <a:gd name="connsiteY9" fmla="*/ 1004 h 9926"/>
              <a:gd name="connsiteX10" fmla="*/ 2575 w 10000"/>
              <a:gd name="connsiteY10" fmla="*/ 678 h 9926"/>
              <a:gd name="connsiteX11" fmla="*/ 2690 w 10000"/>
              <a:gd name="connsiteY11" fmla="*/ 1272 h 9926"/>
              <a:gd name="connsiteX12" fmla="*/ 2575 w 10000"/>
              <a:gd name="connsiteY12" fmla="*/ 1626 h 9926"/>
              <a:gd name="connsiteX13" fmla="*/ 2988 w 10000"/>
              <a:gd name="connsiteY13" fmla="*/ 1300 h 9926"/>
              <a:gd name="connsiteX14" fmla="*/ 3129 w 10000"/>
              <a:gd name="connsiteY14" fmla="*/ 1982 h 9926"/>
              <a:gd name="connsiteX15" fmla="*/ 3244 w 10000"/>
              <a:gd name="connsiteY15" fmla="*/ 2191 h 9926"/>
              <a:gd name="connsiteX16" fmla="*/ 3457 w 10000"/>
              <a:gd name="connsiteY16" fmla="*/ 1923 h 9926"/>
              <a:gd name="connsiteX17" fmla="*/ 3542 w 10000"/>
              <a:gd name="connsiteY17" fmla="*/ 2249 h 9926"/>
              <a:gd name="connsiteX18" fmla="*/ 3514 w 10000"/>
              <a:gd name="connsiteY18" fmla="*/ 2605 h 9926"/>
              <a:gd name="connsiteX19" fmla="*/ 3727 w 10000"/>
              <a:gd name="connsiteY19" fmla="*/ 2605 h 9926"/>
              <a:gd name="connsiteX20" fmla="*/ 3641 w 10000"/>
              <a:gd name="connsiteY20" fmla="*/ 3139 h 9926"/>
              <a:gd name="connsiteX21" fmla="*/ 3926 w 10000"/>
              <a:gd name="connsiteY21" fmla="*/ 3078 h 9926"/>
              <a:gd name="connsiteX22" fmla="*/ 4011 w 10000"/>
              <a:gd name="connsiteY22" fmla="*/ 3346 h 9926"/>
              <a:gd name="connsiteX23" fmla="*/ 4183 w 10000"/>
              <a:gd name="connsiteY23" fmla="*/ 2693 h 9926"/>
              <a:gd name="connsiteX24" fmla="*/ 4580 w 10000"/>
              <a:gd name="connsiteY24" fmla="*/ 3346 h 9926"/>
              <a:gd name="connsiteX25" fmla="*/ 4794 w 10000"/>
              <a:gd name="connsiteY25" fmla="*/ 3672 h 9926"/>
              <a:gd name="connsiteX26" fmla="*/ 5007 w 10000"/>
              <a:gd name="connsiteY26" fmla="*/ 3524 h 9926"/>
              <a:gd name="connsiteX27" fmla="*/ 4921 w 10000"/>
              <a:gd name="connsiteY27" fmla="*/ 4204 h 9926"/>
              <a:gd name="connsiteX28" fmla="*/ 5078 w 10000"/>
              <a:gd name="connsiteY28" fmla="*/ 4382 h 9926"/>
              <a:gd name="connsiteX29" fmla="*/ 4695 w 10000"/>
              <a:gd name="connsiteY29" fmla="*/ 4947 h 9926"/>
              <a:gd name="connsiteX30" fmla="*/ 4879 w 10000"/>
              <a:gd name="connsiteY30" fmla="*/ 5717 h 9926"/>
              <a:gd name="connsiteX31" fmla="*/ 5249 w 10000"/>
              <a:gd name="connsiteY31" fmla="*/ 6191 h 9926"/>
              <a:gd name="connsiteX32" fmla="*/ 5674 w 10000"/>
              <a:gd name="connsiteY32" fmla="*/ 6191 h 9926"/>
              <a:gd name="connsiteX33" fmla="*/ 5690 w 10000"/>
              <a:gd name="connsiteY33" fmla="*/ 6814 h 9926"/>
              <a:gd name="connsiteX34" fmla="*/ 6073 w 10000"/>
              <a:gd name="connsiteY34" fmla="*/ 6784 h 9926"/>
              <a:gd name="connsiteX35" fmla="*/ 6230 w 10000"/>
              <a:gd name="connsiteY35" fmla="*/ 7259 h 9926"/>
              <a:gd name="connsiteX36" fmla="*/ 6499 w 10000"/>
              <a:gd name="connsiteY36" fmla="*/ 7169 h 9926"/>
              <a:gd name="connsiteX37" fmla="*/ 6528 w 10000"/>
              <a:gd name="connsiteY37" fmla="*/ 7584 h 9926"/>
              <a:gd name="connsiteX38" fmla="*/ 6827 w 10000"/>
              <a:gd name="connsiteY38" fmla="*/ 7673 h 9926"/>
              <a:gd name="connsiteX39" fmla="*/ 6970 w 10000"/>
              <a:gd name="connsiteY39" fmla="*/ 8029 h 9926"/>
              <a:gd name="connsiteX40" fmla="*/ 7083 w 10000"/>
              <a:gd name="connsiteY40" fmla="*/ 8414 h 9926"/>
              <a:gd name="connsiteX41" fmla="*/ 7268 w 10000"/>
              <a:gd name="connsiteY41" fmla="*/ 8414 h 9926"/>
              <a:gd name="connsiteX42" fmla="*/ 7395 w 10000"/>
              <a:gd name="connsiteY42" fmla="*/ 8651 h 9926"/>
              <a:gd name="connsiteX43" fmla="*/ 7609 w 10000"/>
              <a:gd name="connsiteY43" fmla="*/ 8296 h 9926"/>
              <a:gd name="connsiteX44" fmla="*/ 7935 w 10000"/>
              <a:gd name="connsiteY44" fmla="*/ 8592 h 9926"/>
              <a:gd name="connsiteX45" fmla="*/ 8078 w 10000"/>
              <a:gd name="connsiteY45" fmla="*/ 8384 h 9926"/>
              <a:gd name="connsiteX46" fmla="*/ 8205 w 10000"/>
              <a:gd name="connsiteY46" fmla="*/ 7850 h 9926"/>
              <a:gd name="connsiteX47" fmla="*/ 8547 w 10000"/>
              <a:gd name="connsiteY47" fmla="*/ 7080 h 9926"/>
              <a:gd name="connsiteX48" fmla="*/ 9101 w 10000"/>
              <a:gd name="connsiteY48" fmla="*/ 7613 h 9926"/>
              <a:gd name="connsiteX49" fmla="*/ 9315 w 10000"/>
              <a:gd name="connsiteY49" fmla="*/ 7138 h 9926"/>
              <a:gd name="connsiteX50" fmla="*/ 9742 w 10000"/>
              <a:gd name="connsiteY50" fmla="*/ 7169 h 9926"/>
              <a:gd name="connsiteX51" fmla="*/ 9912 w 10000"/>
              <a:gd name="connsiteY51" fmla="*/ 7939 h 9926"/>
              <a:gd name="connsiteX52" fmla="*/ 9998 w 10000"/>
              <a:gd name="connsiteY52" fmla="*/ 8384 h 9926"/>
              <a:gd name="connsiteX53" fmla="*/ 9813 w 10000"/>
              <a:gd name="connsiteY53" fmla="*/ 8947 h 9926"/>
              <a:gd name="connsiteX54" fmla="*/ 9699 w 10000"/>
              <a:gd name="connsiteY54" fmla="*/ 9926 h 9926"/>
              <a:gd name="connsiteX0" fmla="*/ 0 w 10000"/>
              <a:gd name="connsiteY0" fmla="*/ 0 h 9861"/>
              <a:gd name="connsiteX1" fmla="*/ 912 w 10000"/>
              <a:gd name="connsiteY1" fmla="*/ 593 h 9861"/>
              <a:gd name="connsiteX2" fmla="*/ 954 w 10000"/>
              <a:gd name="connsiteY2" fmla="*/ 1548 h 9861"/>
              <a:gd name="connsiteX3" fmla="*/ 1210 w 10000"/>
              <a:gd name="connsiteY3" fmla="*/ 1011 h 9861"/>
              <a:gd name="connsiteX4" fmla="*/ 1338 w 10000"/>
              <a:gd name="connsiteY4" fmla="*/ 1669 h 9861"/>
              <a:gd name="connsiteX5" fmla="*/ 1637 w 10000"/>
              <a:gd name="connsiteY5" fmla="*/ 1548 h 9861"/>
              <a:gd name="connsiteX6" fmla="*/ 1850 w 10000"/>
              <a:gd name="connsiteY6" fmla="*/ 1759 h 9861"/>
              <a:gd name="connsiteX7" fmla="*/ 1941 w 10000"/>
              <a:gd name="connsiteY7" fmla="*/ 1754 h 9861"/>
              <a:gd name="connsiteX8" fmla="*/ 1965 w 10000"/>
              <a:gd name="connsiteY8" fmla="*/ 1220 h 9861"/>
              <a:gd name="connsiteX9" fmla="*/ 2220 w 10000"/>
              <a:gd name="connsiteY9" fmla="*/ 1011 h 9861"/>
              <a:gd name="connsiteX10" fmla="*/ 2575 w 10000"/>
              <a:gd name="connsiteY10" fmla="*/ 683 h 9861"/>
              <a:gd name="connsiteX11" fmla="*/ 2690 w 10000"/>
              <a:gd name="connsiteY11" fmla="*/ 1281 h 9861"/>
              <a:gd name="connsiteX12" fmla="*/ 2575 w 10000"/>
              <a:gd name="connsiteY12" fmla="*/ 1638 h 9861"/>
              <a:gd name="connsiteX13" fmla="*/ 2988 w 10000"/>
              <a:gd name="connsiteY13" fmla="*/ 1310 h 9861"/>
              <a:gd name="connsiteX14" fmla="*/ 3129 w 10000"/>
              <a:gd name="connsiteY14" fmla="*/ 1997 h 9861"/>
              <a:gd name="connsiteX15" fmla="*/ 3244 w 10000"/>
              <a:gd name="connsiteY15" fmla="*/ 2207 h 9861"/>
              <a:gd name="connsiteX16" fmla="*/ 3457 w 10000"/>
              <a:gd name="connsiteY16" fmla="*/ 1937 h 9861"/>
              <a:gd name="connsiteX17" fmla="*/ 3542 w 10000"/>
              <a:gd name="connsiteY17" fmla="*/ 2266 h 9861"/>
              <a:gd name="connsiteX18" fmla="*/ 3514 w 10000"/>
              <a:gd name="connsiteY18" fmla="*/ 2624 h 9861"/>
              <a:gd name="connsiteX19" fmla="*/ 3727 w 10000"/>
              <a:gd name="connsiteY19" fmla="*/ 2624 h 9861"/>
              <a:gd name="connsiteX20" fmla="*/ 3641 w 10000"/>
              <a:gd name="connsiteY20" fmla="*/ 3162 h 9861"/>
              <a:gd name="connsiteX21" fmla="*/ 3926 w 10000"/>
              <a:gd name="connsiteY21" fmla="*/ 3101 h 9861"/>
              <a:gd name="connsiteX22" fmla="*/ 4011 w 10000"/>
              <a:gd name="connsiteY22" fmla="*/ 3371 h 9861"/>
              <a:gd name="connsiteX23" fmla="*/ 4183 w 10000"/>
              <a:gd name="connsiteY23" fmla="*/ 2713 h 9861"/>
              <a:gd name="connsiteX24" fmla="*/ 4580 w 10000"/>
              <a:gd name="connsiteY24" fmla="*/ 3371 h 9861"/>
              <a:gd name="connsiteX25" fmla="*/ 4794 w 10000"/>
              <a:gd name="connsiteY25" fmla="*/ 3699 h 9861"/>
              <a:gd name="connsiteX26" fmla="*/ 5007 w 10000"/>
              <a:gd name="connsiteY26" fmla="*/ 3550 h 9861"/>
              <a:gd name="connsiteX27" fmla="*/ 4921 w 10000"/>
              <a:gd name="connsiteY27" fmla="*/ 4235 h 9861"/>
              <a:gd name="connsiteX28" fmla="*/ 5078 w 10000"/>
              <a:gd name="connsiteY28" fmla="*/ 4415 h 9861"/>
              <a:gd name="connsiteX29" fmla="*/ 4695 w 10000"/>
              <a:gd name="connsiteY29" fmla="*/ 4984 h 9861"/>
              <a:gd name="connsiteX30" fmla="*/ 4879 w 10000"/>
              <a:gd name="connsiteY30" fmla="*/ 5760 h 9861"/>
              <a:gd name="connsiteX31" fmla="*/ 5249 w 10000"/>
              <a:gd name="connsiteY31" fmla="*/ 6237 h 9861"/>
              <a:gd name="connsiteX32" fmla="*/ 5674 w 10000"/>
              <a:gd name="connsiteY32" fmla="*/ 6237 h 9861"/>
              <a:gd name="connsiteX33" fmla="*/ 5690 w 10000"/>
              <a:gd name="connsiteY33" fmla="*/ 6865 h 9861"/>
              <a:gd name="connsiteX34" fmla="*/ 6073 w 10000"/>
              <a:gd name="connsiteY34" fmla="*/ 6835 h 9861"/>
              <a:gd name="connsiteX35" fmla="*/ 6230 w 10000"/>
              <a:gd name="connsiteY35" fmla="*/ 7313 h 9861"/>
              <a:gd name="connsiteX36" fmla="*/ 6499 w 10000"/>
              <a:gd name="connsiteY36" fmla="*/ 7222 h 9861"/>
              <a:gd name="connsiteX37" fmla="*/ 6528 w 10000"/>
              <a:gd name="connsiteY37" fmla="*/ 7641 h 9861"/>
              <a:gd name="connsiteX38" fmla="*/ 6827 w 10000"/>
              <a:gd name="connsiteY38" fmla="*/ 7730 h 9861"/>
              <a:gd name="connsiteX39" fmla="*/ 6970 w 10000"/>
              <a:gd name="connsiteY39" fmla="*/ 8089 h 9861"/>
              <a:gd name="connsiteX40" fmla="*/ 7083 w 10000"/>
              <a:gd name="connsiteY40" fmla="*/ 8477 h 9861"/>
              <a:gd name="connsiteX41" fmla="*/ 7268 w 10000"/>
              <a:gd name="connsiteY41" fmla="*/ 8477 h 9861"/>
              <a:gd name="connsiteX42" fmla="*/ 7395 w 10000"/>
              <a:gd name="connsiteY42" fmla="*/ 8715 h 9861"/>
              <a:gd name="connsiteX43" fmla="*/ 7609 w 10000"/>
              <a:gd name="connsiteY43" fmla="*/ 8358 h 9861"/>
              <a:gd name="connsiteX44" fmla="*/ 7935 w 10000"/>
              <a:gd name="connsiteY44" fmla="*/ 8656 h 9861"/>
              <a:gd name="connsiteX45" fmla="*/ 8078 w 10000"/>
              <a:gd name="connsiteY45" fmla="*/ 8447 h 9861"/>
              <a:gd name="connsiteX46" fmla="*/ 8205 w 10000"/>
              <a:gd name="connsiteY46" fmla="*/ 7909 h 9861"/>
              <a:gd name="connsiteX47" fmla="*/ 8547 w 10000"/>
              <a:gd name="connsiteY47" fmla="*/ 7133 h 9861"/>
              <a:gd name="connsiteX48" fmla="*/ 9101 w 10000"/>
              <a:gd name="connsiteY48" fmla="*/ 7670 h 9861"/>
              <a:gd name="connsiteX49" fmla="*/ 9315 w 10000"/>
              <a:gd name="connsiteY49" fmla="*/ 7191 h 9861"/>
              <a:gd name="connsiteX50" fmla="*/ 9742 w 10000"/>
              <a:gd name="connsiteY50" fmla="*/ 7222 h 9861"/>
              <a:gd name="connsiteX51" fmla="*/ 9912 w 10000"/>
              <a:gd name="connsiteY51" fmla="*/ 7998 h 9861"/>
              <a:gd name="connsiteX52" fmla="*/ 9998 w 10000"/>
              <a:gd name="connsiteY52" fmla="*/ 8447 h 9861"/>
              <a:gd name="connsiteX53" fmla="*/ 9813 w 10000"/>
              <a:gd name="connsiteY53" fmla="*/ 9014 h 9861"/>
              <a:gd name="connsiteX54" fmla="*/ 9979 w 10000"/>
              <a:gd name="connsiteY54" fmla="*/ 9861 h 9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0000" h="9861">
                <a:moveTo>
                  <a:pt x="0" y="0"/>
                </a:moveTo>
                <a:cubicBezTo>
                  <a:pt x="99" y="90"/>
                  <a:pt x="752" y="335"/>
                  <a:pt x="912" y="593"/>
                </a:cubicBezTo>
                <a:cubicBezTo>
                  <a:pt x="1071" y="851"/>
                  <a:pt x="898" y="1490"/>
                  <a:pt x="954" y="1548"/>
                </a:cubicBezTo>
                <a:cubicBezTo>
                  <a:pt x="1011" y="1608"/>
                  <a:pt x="1154" y="981"/>
                  <a:pt x="1210" y="1011"/>
                </a:cubicBezTo>
                <a:cubicBezTo>
                  <a:pt x="1267" y="1042"/>
                  <a:pt x="1267" y="1579"/>
                  <a:pt x="1338" y="1669"/>
                </a:cubicBezTo>
                <a:cubicBezTo>
                  <a:pt x="1410" y="1759"/>
                  <a:pt x="1551" y="1519"/>
                  <a:pt x="1637" y="1548"/>
                </a:cubicBezTo>
                <a:cubicBezTo>
                  <a:pt x="1723" y="1579"/>
                  <a:pt x="1800" y="1725"/>
                  <a:pt x="1850" y="1759"/>
                </a:cubicBezTo>
                <a:cubicBezTo>
                  <a:pt x="1902" y="1792"/>
                  <a:pt x="1927" y="1845"/>
                  <a:pt x="1941" y="1754"/>
                </a:cubicBezTo>
                <a:cubicBezTo>
                  <a:pt x="1956" y="1666"/>
                  <a:pt x="1918" y="1344"/>
                  <a:pt x="1965" y="1220"/>
                </a:cubicBezTo>
                <a:cubicBezTo>
                  <a:pt x="2011" y="1098"/>
                  <a:pt x="2120" y="1102"/>
                  <a:pt x="2220" y="1011"/>
                </a:cubicBezTo>
                <a:cubicBezTo>
                  <a:pt x="2320" y="923"/>
                  <a:pt x="2505" y="654"/>
                  <a:pt x="2575" y="683"/>
                </a:cubicBezTo>
                <a:cubicBezTo>
                  <a:pt x="2646" y="713"/>
                  <a:pt x="2690" y="1130"/>
                  <a:pt x="2690" y="1281"/>
                </a:cubicBezTo>
                <a:cubicBezTo>
                  <a:pt x="2690" y="1431"/>
                  <a:pt x="2533" y="1638"/>
                  <a:pt x="2575" y="1638"/>
                </a:cubicBezTo>
                <a:cubicBezTo>
                  <a:pt x="2618" y="1638"/>
                  <a:pt x="2888" y="1250"/>
                  <a:pt x="2988" y="1310"/>
                </a:cubicBezTo>
                <a:cubicBezTo>
                  <a:pt x="3087" y="1370"/>
                  <a:pt x="3087" y="1848"/>
                  <a:pt x="3129" y="1997"/>
                </a:cubicBezTo>
                <a:cubicBezTo>
                  <a:pt x="3173" y="2147"/>
                  <a:pt x="3187" y="2207"/>
                  <a:pt x="3244" y="2207"/>
                </a:cubicBezTo>
                <a:cubicBezTo>
                  <a:pt x="3300" y="2207"/>
                  <a:pt x="3415" y="1937"/>
                  <a:pt x="3457" y="1937"/>
                </a:cubicBezTo>
                <a:cubicBezTo>
                  <a:pt x="3499" y="1937"/>
                  <a:pt x="3528" y="2147"/>
                  <a:pt x="3542" y="2266"/>
                </a:cubicBezTo>
                <a:cubicBezTo>
                  <a:pt x="3556" y="2387"/>
                  <a:pt x="3485" y="2564"/>
                  <a:pt x="3514" y="2624"/>
                </a:cubicBezTo>
                <a:cubicBezTo>
                  <a:pt x="3542" y="2684"/>
                  <a:pt x="3713" y="2535"/>
                  <a:pt x="3727" y="2624"/>
                </a:cubicBezTo>
                <a:cubicBezTo>
                  <a:pt x="3741" y="2713"/>
                  <a:pt x="3613" y="3072"/>
                  <a:pt x="3641" y="3162"/>
                </a:cubicBezTo>
                <a:cubicBezTo>
                  <a:pt x="3670" y="3252"/>
                  <a:pt x="3869" y="3072"/>
                  <a:pt x="3926" y="3101"/>
                </a:cubicBezTo>
                <a:cubicBezTo>
                  <a:pt x="3983" y="3132"/>
                  <a:pt x="3969" y="3430"/>
                  <a:pt x="4011" y="3371"/>
                </a:cubicBezTo>
                <a:cubicBezTo>
                  <a:pt x="4054" y="3310"/>
                  <a:pt x="4082" y="2713"/>
                  <a:pt x="4183" y="2713"/>
                </a:cubicBezTo>
                <a:cubicBezTo>
                  <a:pt x="4282" y="2713"/>
                  <a:pt x="4481" y="3191"/>
                  <a:pt x="4580" y="3371"/>
                </a:cubicBezTo>
                <a:cubicBezTo>
                  <a:pt x="4680" y="3550"/>
                  <a:pt x="4723" y="3668"/>
                  <a:pt x="4794" y="3699"/>
                </a:cubicBezTo>
                <a:cubicBezTo>
                  <a:pt x="4865" y="3729"/>
                  <a:pt x="4993" y="3460"/>
                  <a:pt x="5007" y="3550"/>
                </a:cubicBezTo>
                <a:cubicBezTo>
                  <a:pt x="5021" y="3639"/>
                  <a:pt x="4907" y="4088"/>
                  <a:pt x="4921" y="4235"/>
                </a:cubicBezTo>
                <a:cubicBezTo>
                  <a:pt x="4936" y="4385"/>
                  <a:pt x="5120" y="4296"/>
                  <a:pt x="5078" y="4415"/>
                </a:cubicBezTo>
                <a:cubicBezTo>
                  <a:pt x="5035" y="4536"/>
                  <a:pt x="4723" y="4773"/>
                  <a:pt x="4695" y="4984"/>
                </a:cubicBezTo>
                <a:cubicBezTo>
                  <a:pt x="4665" y="5191"/>
                  <a:pt x="4794" y="5550"/>
                  <a:pt x="4879" y="5760"/>
                </a:cubicBezTo>
                <a:cubicBezTo>
                  <a:pt x="4965" y="5967"/>
                  <a:pt x="5120" y="6147"/>
                  <a:pt x="5249" y="6237"/>
                </a:cubicBezTo>
                <a:cubicBezTo>
                  <a:pt x="5376" y="6326"/>
                  <a:pt x="5604" y="6117"/>
                  <a:pt x="5674" y="6237"/>
                </a:cubicBezTo>
                <a:cubicBezTo>
                  <a:pt x="5746" y="6355"/>
                  <a:pt x="5618" y="6775"/>
                  <a:pt x="5690" y="6865"/>
                </a:cubicBezTo>
                <a:cubicBezTo>
                  <a:pt x="5760" y="6953"/>
                  <a:pt x="5988" y="6775"/>
                  <a:pt x="6073" y="6835"/>
                </a:cubicBezTo>
                <a:cubicBezTo>
                  <a:pt x="6158" y="6893"/>
                  <a:pt x="6158" y="7253"/>
                  <a:pt x="6230" y="7313"/>
                </a:cubicBezTo>
                <a:cubicBezTo>
                  <a:pt x="6300" y="7372"/>
                  <a:pt x="6457" y="7163"/>
                  <a:pt x="6499" y="7222"/>
                </a:cubicBezTo>
                <a:cubicBezTo>
                  <a:pt x="6542" y="7281"/>
                  <a:pt x="6471" y="7551"/>
                  <a:pt x="6528" y="7641"/>
                </a:cubicBezTo>
                <a:cubicBezTo>
                  <a:pt x="6584" y="7730"/>
                  <a:pt x="6756" y="7670"/>
                  <a:pt x="6827" y="7730"/>
                </a:cubicBezTo>
                <a:cubicBezTo>
                  <a:pt x="6898" y="7790"/>
                  <a:pt x="6926" y="7970"/>
                  <a:pt x="6970" y="8089"/>
                </a:cubicBezTo>
                <a:cubicBezTo>
                  <a:pt x="7012" y="8208"/>
                  <a:pt x="7040" y="8417"/>
                  <a:pt x="7083" y="8477"/>
                </a:cubicBezTo>
                <a:cubicBezTo>
                  <a:pt x="7125" y="8536"/>
                  <a:pt x="7211" y="8447"/>
                  <a:pt x="7268" y="8477"/>
                </a:cubicBezTo>
                <a:cubicBezTo>
                  <a:pt x="7325" y="8507"/>
                  <a:pt x="7339" y="8746"/>
                  <a:pt x="7395" y="8715"/>
                </a:cubicBezTo>
                <a:cubicBezTo>
                  <a:pt x="7452" y="8685"/>
                  <a:pt x="7524" y="8358"/>
                  <a:pt x="7609" y="8358"/>
                </a:cubicBezTo>
                <a:cubicBezTo>
                  <a:pt x="7694" y="8358"/>
                  <a:pt x="7865" y="8656"/>
                  <a:pt x="7935" y="8656"/>
                </a:cubicBezTo>
                <a:cubicBezTo>
                  <a:pt x="8007" y="8656"/>
                  <a:pt x="8035" y="8565"/>
                  <a:pt x="8078" y="8447"/>
                </a:cubicBezTo>
                <a:cubicBezTo>
                  <a:pt x="8120" y="8328"/>
                  <a:pt x="8134" y="8118"/>
                  <a:pt x="8205" y="7909"/>
                </a:cubicBezTo>
                <a:cubicBezTo>
                  <a:pt x="8277" y="7701"/>
                  <a:pt x="8404" y="7163"/>
                  <a:pt x="8547" y="7133"/>
                </a:cubicBezTo>
                <a:cubicBezTo>
                  <a:pt x="8689" y="7103"/>
                  <a:pt x="8973" y="7670"/>
                  <a:pt x="9101" y="7670"/>
                </a:cubicBezTo>
                <a:cubicBezTo>
                  <a:pt x="9231" y="7670"/>
                  <a:pt x="9215" y="7253"/>
                  <a:pt x="9315" y="7191"/>
                </a:cubicBezTo>
                <a:cubicBezTo>
                  <a:pt x="9415" y="7133"/>
                  <a:pt x="9642" y="7103"/>
                  <a:pt x="9742" y="7222"/>
                </a:cubicBezTo>
                <a:cubicBezTo>
                  <a:pt x="9841" y="7342"/>
                  <a:pt x="9870" y="7790"/>
                  <a:pt x="9912" y="7998"/>
                </a:cubicBezTo>
                <a:cubicBezTo>
                  <a:pt x="9954" y="8208"/>
                  <a:pt x="10012" y="8268"/>
                  <a:pt x="9998" y="8447"/>
                </a:cubicBezTo>
                <a:cubicBezTo>
                  <a:pt x="9983" y="8625"/>
                  <a:pt x="9816" y="8778"/>
                  <a:pt x="9813" y="9014"/>
                </a:cubicBezTo>
                <a:cubicBezTo>
                  <a:pt x="9810" y="9250"/>
                  <a:pt x="9965" y="9682"/>
                  <a:pt x="9979" y="9861"/>
                </a:cubicBezTo>
              </a:path>
            </a:pathLst>
          </a:custGeom>
          <a:noFill/>
          <a:ln w="6350">
            <a:solidFill>
              <a:srgbClr val="0070C0"/>
            </a:solidFill>
            <a:round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37" name="Freeform 429"/>
          <p:cNvSpPr>
            <a:spLocks noChangeAspect="1"/>
          </p:cNvSpPr>
          <p:nvPr/>
        </p:nvSpPr>
        <p:spPr bwMode="auto">
          <a:xfrm>
            <a:off x="128542" y="1355837"/>
            <a:ext cx="2212306" cy="5022868"/>
          </a:xfrm>
          <a:custGeom>
            <a:avLst/>
            <a:gdLst>
              <a:gd name="T0" fmla="*/ 43 w 1031"/>
              <a:gd name="T1" fmla="*/ 1917 h 1989"/>
              <a:gd name="T2" fmla="*/ 4 w 1031"/>
              <a:gd name="T3" fmla="*/ 1821 h 1989"/>
              <a:gd name="T4" fmla="*/ 82 w 1031"/>
              <a:gd name="T5" fmla="*/ 1797 h 1989"/>
              <a:gd name="T6" fmla="*/ 103 w 1031"/>
              <a:gd name="T7" fmla="*/ 1704 h 1989"/>
              <a:gd name="T8" fmla="*/ 148 w 1031"/>
              <a:gd name="T9" fmla="*/ 1638 h 1989"/>
              <a:gd name="T10" fmla="*/ 256 w 1031"/>
              <a:gd name="T11" fmla="*/ 1626 h 1989"/>
              <a:gd name="T12" fmla="*/ 262 w 1031"/>
              <a:gd name="T13" fmla="*/ 1563 h 1989"/>
              <a:gd name="T14" fmla="*/ 250 w 1031"/>
              <a:gd name="T15" fmla="*/ 1449 h 1989"/>
              <a:gd name="T16" fmla="*/ 253 w 1031"/>
              <a:gd name="T17" fmla="*/ 1386 h 1989"/>
              <a:gd name="T18" fmla="*/ 322 w 1031"/>
              <a:gd name="T19" fmla="*/ 1422 h 1989"/>
              <a:gd name="T20" fmla="*/ 313 w 1031"/>
              <a:gd name="T21" fmla="*/ 1362 h 1989"/>
              <a:gd name="T22" fmla="*/ 379 w 1031"/>
              <a:gd name="T23" fmla="*/ 1335 h 1989"/>
              <a:gd name="T24" fmla="*/ 334 w 1031"/>
              <a:gd name="T25" fmla="*/ 1311 h 1989"/>
              <a:gd name="T26" fmla="*/ 406 w 1031"/>
              <a:gd name="T27" fmla="*/ 1263 h 1989"/>
              <a:gd name="T28" fmla="*/ 361 w 1031"/>
              <a:gd name="T29" fmla="*/ 1173 h 1989"/>
              <a:gd name="T30" fmla="*/ 406 w 1031"/>
              <a:gd name="T31" fmla="*/ 1161 h 1989"/>
              <a:gd name="T32" fmla="*/ 421 w 1031"/>
              <a:gd name="T33" fmla="*/ 1089 h 1989"/>
              <a:gd name="T34" fmla="*/ 475 w 1031"/>
              <a:gd name="T35" fmla="*/ 1050 h 1989"/>
              <a:gd name="T36" fmla="*/ 403 w 1031"/>
              <a:gd name="T37" fmla="*/ 1065 h 1989"/>
              <a:gd name="T38" fmla="*/ 424 w 1031"/>
              <a:gd name="T39" fmla="*/ 975 h 1989"/>
              <a:gd name="T40" fmla="*/ 436 w 1031"/>
              <a:gd name="T41" fmla="*/ 912 h 1989"/>
              <a:gd name="T42" fmla="*/ 493 w 1031"/>
              <a:gd name="T43" fmla="*/ 849 h 1989"/>
              <a:gd name="T44" fmla="*/ 457 w 1031"/>
              <a:gd name="T45" fmla="*/ 792 h 1989"/>
              <a:gd name="T46" fmla="*/ 526 w 1031"/>
              <a:gd name="T47" fmla="*/ 780 h 1989"/>
              <a:gd name="T48" fmla="*/ 553 w 1031"/>
              <a:gd name="T49" fmla="*/ 696 h 1989"/>
              <a:gd name="T50" fmla="*/ 676 w 1031"/>
              <a:gd name="T51" fmla="*/ 681 h 1989"/>
              <a:gd name="T52" fmla="*/ 733 w 1031"/>
              <a:gd name="T53" fmla="*/ 612 h 1989"/>
              <a:gd name="T54" fmla="*/ 820 w 1031"/>
              <a:gd name="T55" fmla="*/ 528 h 1989"/>
              <a:gd name="T56" fmla="*/ 922 w 1031"/>
              <a:gd name="T57" fmla="*/ 525 h 1989"/>
              <a:gd name="T58" fmla="*/ 973 w 1031"/>
              <a:gd name="T59" fmla="*/ 480 h 1989"/>
              <a:gd name="T60" fmla="*/ 985 w 1031"/>
              <a:gd name="T61" fmla="*/ 438 h 1989"/>
              <a:gd name="T62" fmla="*/ 991 w 1031"/>
              <a:gd name="T63" fmla="*/ 372 h 1989"/>
              <a:gd name="T64" fmla="*/ 1006 w 1031"/>
              <a:gd name="T65" fmla="*/ 288 h 1989"/>
              <a:gd name="T66" fmla="*/ 964 w 1031"/>
              <a:gd name="T67" fmla="*/ 231 h 1989"/>
              <a:gd name="T68" fmla="*/ 925 w 1031"/>
              <a:gd name="T69" fmla="*/ 219 h 1989"/>
              <a:gd name="T70" fmla="*/ 877 w 1031"/>
              <a:gd name="T71" fmla="*/ 213 h 1989"/>
              <a:gd name="T72" fmla="*/ 982 w 1031"/>
              <a:gd name="T73" fmla="*/ 117 h 1989"/>
              <a:gd name="T74" fmla="*/ 1024 w 1031"/>
              <a:gd name="T75" fmla="*/ 75 h 1989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031"/>
              <a:gd name="T115" fmla="*/ 0 h 1989"/>
              <a:gd name="T116" fmla="*/ 1031 w 1031"/>
              <a:gd name="T117" fmla="*/ 1989 h 1989"/>
              <a:gd name="connsiteX0" fmla="*/ 216 w 9906"/>
              <a:gd name="connsiteY0" fmla="*/ 9623 h 9623"/>
              <a:gd name="connsiteX1" fmla="*/ 391 w 9906"/>
              <a:gd name="connsiteY1" fmla="*/ 9261 h 9623"/>
              <a:gd name="connsiteX2" fmla="*/ 391 w 9906"/>
              <a:gd name="connsiteY2" fmla="*/ 8899 h 9623"/>
              <a:gd name="connsiteX3" fmla="*/ 13 w 9906"/>
              <a:gd name="connsiteY3" fmla="*/ 8778 h 9623"/>
              <a:gd name="connsiteX4" fmla="*/ 158 w 9906"/>
              <a:gd name="connsiteY4" fmla="*/ 8612 h 9623"/>
              <a:gd name="connsiteX5" fmla="*/ 769 w 9906"/>
              <a:gd name="connsiteY5" fmla="*/ 8658 h 9623"/>
              <a:gd name="connsiteX6" fmla="*/ 1177 w 9906"/>
              <a:gd name="connsiteY6" fmla="*/ 8401 h 9623"/>
              <a:gd name="connsiteX7" fmla="*/ 973 w 9906"/>
              <a:gd name="connsiteY7" fmla="*/ 8190 h 9623"/>
              <a:gd name="connsiteX8" fmla="*/ 1322 w 9906"/>
              <a:gd name="connsiteY8" fmla="*/ 8069 h 9623"/>
              <a:gd name="connsiteX9" fmla="*/ 1409 w 9906"/>
              <a:gd name="connsiteY9" fmla="*/ 7858 h 9623"/>
              <a:gd name="connsiteX10" fmla="*/ 2021 w 9906"/>
              <a:gd name="connsiteY10" fmla="*/ 7964 h 9623"/>
              <a:gd name="connsiteX11" fmla="*/ 2457 w 9906"/>
              <a:gd name="connsiteY11" fmla="*/ 7798 h 9623"/>
              <a:gd name="connsiteX12" fmla="*/ 2137 w 9906"/>
              <a:gd name="connsiteY12" fmla="*/ 7647 h 9623"/>
              <a:gd name="connsiteX13" fmla="*/ 2515 w 9906"/>
              <a:gd name="connsiteY13" fmla="*/ 7481 h 9623"/>
              <a:gd name="connsiteX14" fmla="*/ 2224 w 9906"/>
              <a:gd name="connsiteY14" fmla="*/ 7330 h 9623"/>
              <a:gd name="connsiteX15" fmla="*/ 2399 w 9906"/>
              <a:gd name="connsiteY15" fmla="*/ 6908 h 9623"/>
              <a:gd name="connsiteX16" fmla="*/ 2632 w 9906"/>
              <a:gd name="connsiteY16" fmla="*/ 6787 h 9623"/>
              <a:gd name="connsiteX17" fmla="*/ 2428 w 9906"/>
              <a:gd name="connsiteY17" fmla="*/ 6591 h 9623"/>
              <a:gd name="connsiteX18" fmla="*/ 2835 w 9906"/>
              <a:gd name="connsiteY18" fmla="*/ 6637 h 9623"/>
              <a:gd name="connsiteX19" fmla="*/ 3097 w 9906"/>
              <a:gd name="connsiteY19" fmla="*/ 6772 h 9623"/>
              <a:gd name="connsiteX20" fmla="*/ 3359 w 9906"/>
              <a:gd name="connsiteY20" fmla="*/ 6576 h 9623"/>
              <a:gd name="connsiteX21" fmla="*/ 3010 w 9906"/>
              <a:gd name="connsiteY21" fmla="*/ 6471 h 9623"/>
              <a:gd name="connsiteX22" fmla="*/ 2923 w 9906"/>
              <a:gd name="connsiteY22" fmla="*/ 6335 h 9623"/>
              <a:gd name="connsiteX23" fmla="*/ 3650 w 9906"/>
              <a:gd name="connsiteY23" fmla="*/ 6335 h 9623"/>
              <a:gd name="connsiteX24" fmla="*/ 3621 w 9906"/>
              <a:gd name="connsiteY24" fmla="*/ 6214 h 9623"/>
              <a:gd name="connsiteX25" fmla="*/ 3214 w 9906"/>
              <a:gd name="connsiteY25" fmla="*/ 6214 h 9623"/>
              <a:gd name="connsiteX26" fmla="*/ 3505 w 9906"/>
              <a:gd name="connsiteY26" fmla="*/ 5943 h 9623"/>
              <a:gd name="connsiteX27" fmla="*/ 3912 w 9906"/>
              <a:gd name="connsiteY27" fmla="*/ 5973 h 9623"/>
              <a:gd name="connsiteX28" fmla="*/ 3766 w 9906"/>
              <a:gd name="connsiteY28" fmla="*/ 5762 h 9623"/>
              <a:gd name="connsiteX29" fmla="*/ 3475 w 9906"/>
              <a:gd name="connsiteY29" fmla="*/ 5520 h 9623"/>
              <a:gd name="connsiteX30" fmla="*/ 4203 w 9906"/>
              <a:gd name="connsiteY30" fmla="*/ 5656 h 9623"/>
              <a:gd name="connsiteX31" fmla="*/ 3912 w 9906"/>
              <a:gd name="connsiteY31" fmla="*/ 5460 h 9623"/>
              <a:gd name="connsiteX32" fmla="*/ 3825 w 9906"/>
              <a:gd name="connsiteY32" fmla="*/ 5249 h 9623"/>
              <a:gd name="connsiteX33" fmla="*/ 4057 w 9906"/>
              <a:gd name="connsiteY33" fmla="*/ 5098 h 9623"/>
              <a:gd name="connsiteX34" fmla="*/ 4407 w 9906"/>
              <a:gd name="connsiteY34" fmla="*/ 5038 h 9623"/>
              <a:gd name="connsiteX35" fmla="*/ 4581 w 9906"/>
              <a:gd name="connsiteY35" fmla="*/ 4902 h 9623"/>
              <a:gd name="connsiteX36" fmla="*/ 4203 w 9906"/>
              <a:gd name="connsiteY36" fmla="*/ 4857 h 9623"/>
              <a:gd name="connsiteX37" fmla="*/ 3883 w 9906"/>
              <a:gd name="connsiteY37" fmla="*/ 4977 h 9623"/>
              <a:gd name="connsiteX38" fmla="*/ 3796 w 9906"/>
              <a:gd name="connsiteY38" fmla="*/ 4661 h 9623"/>
              <a:gd name="connsiteX39" fmla="*/ 4087 w 9906"/>
              <a:gd name="connsiteY39" fmla="*/ 4525 h 9623"/>
              <a:gd name="connsiteX40" fmla="*/ 3883 w 9906"/>
              <a:gd name="connsiteY40" fmla="*/ 4404 h 9623"/>
              <a:gd name="connsiteX41" fmla="*/ 4203 w 9906"/>
              <a:gd name="connsiteY41" fmla="*/ 4208 h 9623"/>
              <a:gd name="connsiteX42" fmla="*/ 4319 w 9906"/>
              <a:gd name="connsiteY42" fmla="*/ 3982 h 9623"/>
              <a:gd name="connsiteX43" fmla="*/ 4756 w 9906"/>
              <a:gd name="connsiteY43" fmla="*/ 3891 h 9623"/>
              <a:gd name="connsiteX44" fmla="*/ 4727 w 9906"/>
              <a:gd name="connsiteY44" fmla="*/ 3710 h 9623"/>
              <a:gd name="connsiteX45" fmla="*/ 4407 w 9906"/>
              <a:gd name="connsiteY45" fmla="*/ 3605 h 9623"/>
              <a:gd name="connsiteX46" fmla="*/ 4727 w 9906"/>
              <a:gd name="connsiteY46" fmla="*/ 3484 h 9623"/>
              <a:gd name="connsiteX47" fmla="*/ 5076 w 9906"/>
              <a:gd name="connsiteY47" fmla="*/ 3545 h 9623"/>
              <a:gd name="connsiteX48" fmla="*/ 5338 w 9906"/>
              <a:gd name="connsiteY48" fmla="*/ 3379 h 9623"/>
              <a:gd name="connsiteX49" fmla="*/ 5338 w 9906"/>
              <a:gd name="connsiteY49" fmla="*/ 3122 h 9623"/>
              <a:gd name="connsiteX50" fmla="*/ 6123 w 9906"/>
              <a:gd name="connsiteY50" fmla="*/ 3152 h 9623"/>
              <a:gd name="connsiteX51" fmla="*/ 6531 w 9906"/>
              <a:gd name="connsiteY51" fmla="*/ 3047 h 9623"/>
              <a:gd name="connsiteX52" fmla="*/ 6385 w 9906"/>
              <a:gd name="connsiteY52" fmla="*/ 2851 h 9623"/>
              <a:gd name="connsiteX53" fmla="*/ 7084 w 9906"/>
              <a:gd name="connsiteY53" fmla="*/ 2700 h 9623"/>
              <a:gd name="connsiteX54" fmla="*/ 7491 w 9906"/>
              <a:gd name="connsiteY54" fmla="*/ 2474 h 9623"/>
              <a:gd name="connsiteX55" fmla="*/ 7927 w 9906"/>
              <a:gd name="connsiteY55" fmla="*/ 2278 h 9623"/>
              <a:gd name="connsiteX56" fmla="*/ 8626 w 9906"/>
              <a:gd name="connsiteY56" fmla="*/ 2353 h 9623"/>
              <a:gd name="connsiteX57" fmla="*/ 8917 w 9906"/>
              <a:gd name="connsiteY57" fmla="*/ 2263 h 9623"/>
              <a:gd name="connsiteX58" fmla="*/ 8859 w 9906"/>
              <a:gd name="connsiteY58" fmla="*/ 1916 h 9623"/>
              <a:gd name="connsiteX59" fmla="*/ 9411 w 9906"/>
              <a:gd name="connsiteY59" fmla="*/ 2036 h 9623"/>
              <a:gd name="connsiteX60" fmla="*/ 9673 w 9906"/>
              <a:gd name="connsiteY60" fmla="*/ 2066 h 9623"/>
              <a:gd name="connsiteX61" fmla="*/ 9528 w 9906"/>
              <a:gd name="connsiteY61" fmla="*/ 1825 h 9623"/>
              <a:gd name="connsiteX62" fmla="*/ 9179 w 9906"/>
              <a:gd name="connsiteY62" fmla="*/ 1735 h 9623"/>
              <a:gd name="connsiteX63" fmla="*/ 9586 w 9906"/>
              <a:gd name="connsiteY63" fmla="*/ 1493 h 9623"/>
              <a:gd name="connsiteX64" fmla="*/ 9528 w 9906"/>
              <a:gd name="connsiteY64" fmla="*/ 1312 h 9623"/>
              <a:gd name="connsiteX65" fmla="*/ 9732 w 9906"/>
              <a:gd name="connsiteY65" fmla="*/ 1071 h 9623"/>
              <a:gd name="connsiteX66" fmla="*/ 9528 w 9906"/>
              <a:gd name="connsiteY66" fmla="*/ 890 h 9623"/>
              <a:gd name="connsiteX67" fmla="*/ 9324 w 9906"/>
              <a:gd name="connsiteY67" fmla="*/ 784 h 9623"/>
              <a:gd name="connsiteX68" fmla="*/ 9295 w 9906"/>
              <a:gd name="connsiteY68" fmla="*/ 603 h 9623"/>
              <a:gd name="connsiteX69" fmla="*/ 8946 w 9906"/>
              <a:gd name="connsiteY69" fmla="*/ 724 h 9623"/>
              <a:gd name="connsiteX70" fmla="*/ 8742 w 9906"/>
              <a:gd name="connsiteY70" fmla="*/ 799 h 9623"/>
              <a:gd name="connsiteX71" fmla="*/ 8480 w 9906"/>
              <a:gd name="connsiteY71" fmla="*/ 694 h 9623"/>
              <a:gd name="connsiteX72" fmla="*/ 8829 w 9906"/>
              <a:gd name="connsiteY72" fmla="*/ 347 h 9623"/>
              <a:gd name="connsiteX73" fmla="*/ 9499 w 9906"/>
              <a:gd name="connsiteY73" fmla="*/ 211 h 9623"/>
              <a:gd name="connsiteX74" fmla="*/ 9295 w 9906"/>
              <a:gd name="connsiteY74" fmla="*/ 60 h 9623"/>
              <a:gd name="connsiteX75" fmla="*/ 9906 w 9906"/>
              <a:gd name="connsiteY75" fmla="*/ 0 h 9623"/>
              <a:gd name="connsiteX0" fmla="*/ 217 w 9823"/>
              <a:gd name="connsiteY0" fmla="*/ 9938 h 9938"/>
              <a:gd name="connsiteX1" fmla="*/ 394 w 9823"/>
              <a:gd name="connsiteY1" fmla="*/ 9562 h 9938"/>
              <a:gd name="connsiteX2" fmla="*/ 394 w 9823"/>
              <a:gd name="connsiteY2" fmla="*/ 9186 h 9938"/>
              <a:gd name="connsiteX3" fmla="*/ 12 w 9823"/>
              <a:gd name="connsiteY3" fmla="*/ 9060 h 9938"/>
              <a:gd name="connsiteX4" fmla="*/ 158 w 9823"/>
              <a:gd name="connsiteY4" fmla="*/ 8887 h 9938"/>
              <a:gd name="connsiteX5" fmla="*/ 775 w 9823"/>
              <a:gd name="connsiteY5" fmla="*/ 8935 h 9938"/>
              <a:gd name="connsiteX6" fmla="*/ 1187 w 9823"/>
              <a:gd name="connsiteY6" fmla="*/ 8668 h 9938"/>
              <a:gd name="connsiteX7" fmla="*/ 981 w 9823"/>
              <a:gd name="connsiteY7" fmla="*/ 8449 h 9938"/>
              <a:gd name="connsiteX8" fmla="*/ 1334 w 9823"/>
              <a:gd name="connsiteY8" fmla="*/ 8323 h 9938"/>
              <a:gd name="connsiteX9" fmla="*/ 1421 w 9823"/>
              <a:gd name="connsiteY9" fmla="*/ 8104 h 9938"/>
              <a:gd name="connsiteX10" fmla="*/ 2039 w 9823"/>
              <a:gd name="connsiteY10" fmla="*/ 8214 h 9938"/>
              <a:gd name="connsiteX11" fmla="*/ 2479 w 9823"/>
              <a:gd name="connsiteY11" fmla="*/ 8042 h 9938"/>
              <a:gd name="connsiteX12" fmla="*/ 2156 w 9823"/>
              <a:gd name="connsiteY12" fmla="*/ 7885 h 9938"/>
              <a:gd name="connsiteX13" fmla="*/ 2538 w 9823"/>
              <a:gd name="connsiteY13" fmla="*/ 7712 h 9938"/>
              <a:gd name="connsiteX14" fmla="*/ 2244 w 9823"/>
              <a:gd name="connsiteY14" fmla="*/ 7555 h 9938"/>
              <a:gd name="connsiteX15" fmla="*/ 2421 w 9823"/>
              <a:gd name="connsiteY15" fmla="*/ 7117 h 9938"/>
              <a:gd name="connsiteX16" fmla="*/ 2656 w 9823"/>
              <a:gd name="connsiteY16" fmla="*/ 6991 h 9938"/>
              <a:gd name="connsiteX17" fmla="*/ 2450 w 9823"/>
              <a:gd name="connsiteY17" fmla="*/ 6787 h 9938"/>
              <a:gd name="connsiteX18" fmla="*/ 2861 w 9823"/>
              <a:gd name="connsiteY18" fmla="*/ 6835 h 9938"/>
              <a:gd name="connsiteX19" fmla="*/ 3125 w 9823"/>
              <a:gd name="connsiteY19" fmla="*/ 6975 h 9938"/>
              <a:gd name="connsiteX20" fmla="*/ 3390 w 9823"/>
              <a:gd name="connsiteY20" fmla="*/ 6772 h 9938"/>
              <a:gd name="connsiteX21" fmla="*/ 3038 w 9823"/>
              <a:gd name="connsiteY21" fmla="*/ 6663 h 9938"/>
              <a:gd name="connsiteX22" fmla="*/ 2950 w 9823"/>
              <a:gd name="connsiteY22" fmla="*/ 6521 h 9938"/>
              <a:gd name="connsiteX23" fmla="*/ 3684 w 9823"/>
              <a:gd name="connsiteY23" fmla="*/ 6521 h 9938"/>
              <a:gd name="connsiteX24" fmla="*/ 3654 w 9823"/>
              <a:gd name="connsiteY24" fmla="*/ 6395 h 9938"/>
              <a:gd name="connsiteX25" fmla="*/ 3243 w 9823"/>
              <a:gd name="connsiteY25" fmla="*/ 6395 h 9938"/>
              <a:gd name="connsiteX26" fmla="*/ 3537 w 9823"/>
              <a:gd name="connsiteY26" fmla="*/ 6114 h 9938"/>
              <a:gd name="connsiteX27" fmla="*/ 3948 w 9823"/>
              <a:gd name="connsiteY27" fmla="*/ 6145 h 9938"/>
              <a:gd name="connsiteX28" fmla="*/ 3801 w 9823"/>
              <a:gd name="connsiteY28" fmla="*/ 5926 h 9938"/>
              <a:gd name="connsiteX29" fmla="*/ 3507 w 9823"/>
              <a:gd name="connsiteY29" fmla="*/ 5674 h 9938"/>
              <a:gd name="connsiteX30" fmla="*/ 4242 w 9823"/>
              <a:gd name="connsiteY30" fmla="*/ 5816 h 9938"/>
              <a:gd name="connsiteX31" fmla="*/ 3948 w 9823"/>
              <a:gd name="connsiteY31" fmla="*/ 5612 h 9938"/>
              <a:gd name="connsiteX32" fmla="*/ 3860 w 9823"/>
              <a:gd name="connsiteY32" fmla="*/ 5393 h 9938"/>
              <a:gd name="connsiteX33" fmla="*/ 4094 w 9823"/>
              <a:gd name="connsiteY33" fmla="*/ 5236 h 9938"/>
              <a:gd name="connsiteX34" fmla="*/ 4448 w 9823"/>
              <a:gd name="connsiteY34" fmla="*/ 5173 h 9938"/>
              <a:gd name="connsiteX35" fmla="*/ 4623 w 9823"/>
              <a:gd name="connsiteY35" fmla="*/ 5032 h 9938"/>
              <a:gd name="connsiteX36" fmla="*/ 4242 w 9823"/>
              <a:gd name="connsiteY36" fmla="*/ 4985 h 9938"/>
              <a:gd name="connsiteX37" fmla="*/ 3919 w 9823"/>
              <a:gd name="connsiteY37" fmla="*/ 5110 h 9938"/>
              <a:gd name="connsiteX38" fmla="*/ 3831 w 9823"/>
              <a:gd name="connsiteY38" fmla="*/ 4782 h 9938"/>
              <a:gd name="connsiteX39" fmla="*/ 4125 w 9823"/>
              <a:gd name="connsiteY39" fmla="*/ 4640 h 9938"/>
              <a:gd name="connsiteX40" fmla="*/ 3919 w 9823"/>
              <a:gd name="connsiteY40" fmla="*/ 4515 h 9938"/>
              <a:gd name="connsiteX41" fmla="*/ 4242 w 9823"/>
              <a:gd name="connsiteY41" fmla="*/ 4311 h 9938"/>
              <a:gd name="connsiteX42" fmla="*/ 4359 w 9823"/>
              <a:gd name="connsiteY42" fmla="*/ 4076 h 9938"/>
              <a:gd name="connsiteX43" fmla="*/ 4800 w 9823"/>
              <a:gd name="connsiteY43" fmla="*/ 3981 h 9938"/>
              <a:gd name="connsiteX44" fmla="*/ 4771 w 9823"/>
              <a:gd name="connsiteY44" fmla="*/ 3793 h 9938"/>
              <a:gd name="connsiteX45" fmla="*/ 4448 w 9823"/>
              <a:gd name="connsiteY45" fmla="*/ 3684 h 9938"/>
              <a:gd name="connsiteX46" fmla="*/ 4771 w 9823"/>
              <a:gd name="connsiteY46" fmla="*/ 3558 h 9938"/>
              <a:gd name="connsiteX47" fmla="*/ 5123 w 9823"/>
              <a:gd name="connsiteY47" fmla="*/ 3622 h 9938"/>
              <a:gd name="connsiteX48" fmla="*/ 5388 w 9823"/>
              <a:gd name="connsiteY48" fmla="*/ 3449 h 9938"/>
              <a:gd name="connsiteX49" fmla="*/ 5388 w 9823"/>
              <a:gd name="connsiteY49" fmla="*/ 3182 h 9938"/>
              <a:gd name="connsiteX50" fmla="*/ 6180 w 9823"/>
              <a:gd name="connsiteY50" fmla="*/ 3213 h 9938"/>
              <a:gd name="connsiteX51" fmla="*/ 6592 w 9823"/>
              <a:gd name="connsiteY51" fmla="*/ 3104 h 9938"/>
              <a:gd name="connsiteX52" fmla="*/ 6445 w 9823"/>
              <a:gd name="connsiteY52" fmla="*/ 2901 h 9938"/>
              <a:gd name="connsiteX53" fmla="*/ 7150 w 9823"/>
              <a:gd name="connsiteY53" fmla="*/ 2744 h 9938"/>
              <a:gd name="connsiteX54" fmla="*/ 7561 w 9823"/>
              <a:gd name="connsiteY54" fmla="*/ 2509 h 9938"/>
              <a:gd name="connsiteX55" fmla="*/ 8001 w 9823"/>
              <a:gd name="connsiteY55" fmla="*/ 2305 h 9938"/>
              <a:gd name="connsiteX56" fmla="*/ 8707 w 9823"/>
              <a:gd name="connsiteY56" fmla="*/ 2383 h 9938"/>
              <a:gd name="connsiteX57" fmla="*/ 9001 w 9823"/>
              <a:gd name="connsiteY57" fmla="*/ 2290 h 9938"/>
              <a:gd name="connsiteX58" fmla="*/ 8942 w 9823"/>
              <a:gd name="connsiteY58" fmla="*/ 1929 h 9938"/>
              <a:gd name="connsiteX59" fmla="*/ 9499 w 9823"/>
              <a:gd name="connsiteY59" fmla="*/ 2054 h 9938"/>
              <a:gd name="connsiteX60" fmla="*/ 9764 w 9823"/>
              <a:gd name="connsiteY60" fmla="*/ 2085 h 9938"/>
              <a:gd name="connsiteX61" fmla="*/ 9617 w 9823"/>
              <a:gd name="connsiteY61" fmla="*/ 1834 h 9938"/>
              <a:gd name="connsiteX62" fmla="*/ 9265 w 9823"/>
              <a:gd name="connsiteY62" fmla="*/ 1741 h 9938"/>
              <a:gd name="connsiteX63" fmla="*/ 9676 w 9823"/>
              <a:gd name="connsiteY63" fmla="*/ 1489 h 9938"/>
              <a:gd name="connsiteX64" fmla="*/ 9617 w 9823"/>
              <a:gd name="connsiteY64" fmla="*/ 1301 h 9938"/>
              <a:gd name="connsiteX65" fmla="*/ 9823 w 9823"/>
              <a:gd name="connsiteY65" fmla="*/ 1051 h 9938"/>
              <a:gd name="connsiteX66" fmla="*/ 9617 w 9823"/>
              <a:gd name="connsiteY66" fmla="*/ 863 h 9938"/>
              <a:gd name="connsiteX67" fmla="*/ 9411 w 9823"/>
              <a:gd name="connsiteY67" fmla="*/ 753 h 9938"/>
              <a:gd name="connsiteX68" fmla="*/ 9382 w 9823"/>
              <a:gd name="connsiteY68" fmla="*/ 565 h 9938"/>
              <a:gd name="connsiteX69" fmla="*/ 9030 w 9823"/>
              <a:gd name="connsiteY69" fmla="*/ 690 h 9938"/>
              <a:gd name="connsiteX70" fmla="*/ 8824 w 9823"/>
              <a:gd name="connsiteY70" fmla="*/ 768 h 9938"/>
              <a:gd name="connsiteX71" fmla="*/ 8559 w 9823"/>
              <a:gd name="connsiteY71" fmla="*/ 659 h 9938"/>
              <a:gd name="connsiteX72" fmla="*/ 8912 w 9823"/>
              <a:gd name="connsiteY72" fmla="*/ 299 h 9938"/>
              <a:gd name="connsiteX73" fmla="*/ 9588 w 9823"/>
              <a:gd name="connsiteY73" fmla="*/ 157 h 9938"/>
              <a:gd name="connsiteX74" fmla="*/ 9382 w 9823"/>
              <a:gd name="connsiteY74" fmla="*/ 0 h 9938"/>
              <a:gd name="connsiteX0" fmla="*/ 221 w 10000"/>
              <a:gd name="connsiteY0" fmla="*/ 9842 h 9842"/>
              <a:gd name="connsiteX1" fmla="*/ 401 w 10000"/>
              <a:gd name="connsiteY1" fmla="*/ 9464 h 9842"/>
              <a:gd name="connsiteX2" fmla="*/ 401 w 10000"/>
              <a:gd name="connsiteY2" fmla="*/ 9085 h 9842"/>
              <a:gd name="connsiteX3" fmla="*/ 12 w 10000"/>
              <a:gd name="connsiteY3" fmla="*/ 8959 h 9842"/>
              <a:gd name="connsiteX4" fmla="*/ 161 w 10000"/>
              <a:gd name="connsiteY4" fmla="*/ 8784 h 9842"/>
              <a:gd name="connsiteX5" fmla="*/ 789 w 10000"/>
              <a:gd name="connsiteY5" fmla="*/ 8833 h 9842"/>
              <a:gd name="connsiteX6" fmla="*/ 1208 w 10000"/>
              <a:gd name="connsiteY6" fmla="*/ 8564 h 9842"/>
              <a:gd name="connsiteX7" fmla="*/ 999 w 10000"/>
              <a:gd name="connsiteY7" fmla="*/ 8344 h 9842"/>
              <a:gd name="connsiteX8" fmla="*/ 1358 w 10000"/>
              <a:gd name="connsiteY8" fmla="*/ 8217 h 9842"/>
              <a:gd name="connsiteX9" fmla="*/ 1447 w 10000"/>
              <a:gd name="connsiteY9" fmla="*/ 7997 h 9842"/>
              <a:gd name="connsiteX10" fmla="*/ 2076 w 10000"/>
              <a:gd name="connsiteY10" fmla="*/ 8107 h 9842"/>
              <a:gd name="connsiteX11" fmla="*/ 2524 w 10000"/>
              <a:gd name="connsiteY11" fmla="*/ 7934 h 9842"/>
              <a:gd name="connsiteX12" fmla="*/ 2195 w 10000"/>
              <a:gd name="connsiteY12" fmla="*/ 7776 h 9842"/>
              <a:gd name="connsiteX13" fmla="*/ 2584 w 10000"/>
              <a:gd name="connsiteY13" fmla="*/ 7602 h 9842"/>
              <a:gd name="connsiteX14" fmla="*/ 2284 w 10000"/>
              <a:gd name="connsiteY14" fmla="*/ 7444 h 9842"/>
              <a:gd name="connsiteX15" fmla="*/ 2465 w 10000"/>
              <a:gd name="connsiteY15" fmla="*/ 7003 h 9842"/>
              <a:gd name="connsiteX16" fmla="*/ 2704 w 10000"/>
              <a:gd name="connsiteY16" fmla="*/ 6877 h 9842"/>
              <a:gd name="connsiteX17" fmla="*/ 2494 w 10000"/>
              <a:gd name="connsiteY17" fmla="*/ 6671 h 9842"/>
              <a:gd name="connsiteX18" fmla="*/ 2913 w 10000"/>
              <a:gd name="connsiteY18" fmla="*/ 6720 h 9842"/>
              <a:gd name="connsiteX19" fmla="*/ 3181 w 10000"/>
              <a:gd name="connsiteY19" fmla="*/ 6861 h 9842"/>
              <a:gd name="connsiteX20" fmla="*/ 3451 w 10000"/>
              <a:gd name="connsiteY20" fmla="*/ 6656 h 9842"/>
              <a:gd name="connsiteX21" fmla="*/ 3093 w 10000"/>
              <a:gd name="connsiteY21" fmla="*/ 6547 h 9842"/>
              <a:gd name="connsiteX22" fmla="*/ 3003 w 10000"/>
              <a:gd name="connsiteY22" fmla="*/ 6404 h 9842"/>
              <a:gd name="connsiteX23" fmla="*/ 3750 w 10000"/>
              <a:gd name="connsiteY23" fmla="*/ 6404 h 9842"/>
              <a:gd name="connsiteX24" fmla="*/ 3720 w 10000"/>
              <a:gd name="connsiteY24" fmla="*/ 6277 h 9842"/>
              <a:gd name="connsiteX25" fmla="*/ 3301 w 10000"/>
              <a:gd name="connsiteY25" fmla="*/ 6277 h 9842"/>
              <a:gd name="connsiteX26" fmla="*/ 3601 w 10000"/>
              <a:gd name="connsiteY26" fmla="*/ 5994 h 9842"/>
              <a:gd name="connsiteX27" fmla="*/ 4019 w 10000"/>
              <a:gd name="connsiteY27" fmla="*/ 6025 h 9842"/>
              <a:gd name="connsiteX28" fmla="*/ 3869 w 10000"/>
              <a:gd name="connsiteY28" fmla="*/ 5805 h 9842"/>
              <a:gd name="connsiteX29" fmla="*/ 3570 w 10000"/>
              <a:gd name="connsiteY29" fmla="*/ 5551 h 9842"/>
              <a:gd name="connsiteX30" fmla="*/ 4318 w 10000"/>
              <a:gd name="connsiteY30" fmla="*/ 5694 h 9842"/>
              <a:gd name="connsiteX31" fmla="*/ 4019 w 10000"/>
              <a:gd name="connsiteY31" fmla="*/ 5489 h 9842"/>
              <a:gd name="connsiteX32" fmla="*/ 3930 w 10000"/>
              <a:gd name="connsiteY32" fmla="*/ 5269 h 9842"/>
              <a:gd name="connsiteX33" fmla="*/ 4168 w 10000"/>
              <a:gd name="connsiteY33" fmla="*/ 5111 h 9842"/>
              <a:gd name="connsiteX34" fmla="*/ 4528 w 10000"/>
              <a:gd name="connsiteY34" fmla="*/ 5047 h 9842"/>
              <a:gd name="connsiteX35" fmla="*/ 4706 w 10000"/>
              <a:gd name="connsiteY35" fmla="*/ 4905 h 9842"/>
              <a:gd name="connsiteX36" fmla="*/ 4318 w 10000"/>
              <a:gd name="connsiteY36" fmla="*/ 4858 h 9842"/>
              <a:gd name="connsiteX37" fmla="*/ 3990 w 10000"/>
              <a:gd name="connsiteY37" fmla="*/ 4984 h 9842"/>
              <a:gd name="connsiteX38" fmla="*/ 3900 w 10000"/>
              <a:gd name="connsiteY38" fmla="*/ 4654 h 9842"/>
              <a:gd name="connsiteX39" fmla="*/ 4199 w 10000"/>
              <a:gd name="connsiteY39" fmla="*/ 4511 h 9842"/>
              <a:gd name="connsiteX40" fmla="*/ 3990 w 10000"/>
              <a:gd name="connsiteY40" fmla="*/ 4385 h 9842"/>
              <a:gd name="connsiteX41" fmla="*/ 4318 w 10000"/>
              <a:gd name="connsiteY41" fmla="*/ 4180 h 9842"/>
              <a:gd name="connsiteX42" fmla="*/ 4438 w 10000"/>
              <a:gd name="connsiteY42" fmla="*/ 3943 h 9842"/>
              <a:gd name="connsiteX43" fmla="*/ 4886 w 10000"/>
              <a:gd name="connsiteY43" fmla="*/ 3848 h 9842"/>
              <a:gd name="connsiteX44" fmla="*/ 4857 w 10000"/>
              <a:gd name="connsiteY44" fmla="*/ 3659 h 9842"/>
              <a:gd name="connsiteX45" fmla="*/ 4528 w 10000"/>
              <a:gd name="connsiteY45" fmla="*/ 3549 h 9842"/>
              <a:gd name="connsiteX46" fmla="*/ 4857 w 10000"/>
              <a:gd name="connsiteY46" fmla="*/ 3422 h 9842"/>
              <a:gd name="connsiteX47" fmla="*/ 5215 w 10000"/>
              <a:gd name="connsiteY47" fmla="*/ 3487 h 9842"/>
              <a:gd name="connsiteX48" fmla="*/ 5485 w 10000"/>
              <a:gd name="connsiteY48" fmla="*/ 3313 h 9842"/>
              <a:gd name="connsiteX49" fmla="*/ 5485 w 10000"/>
              <a:gd name="connsiteY49" fmla="*/ 3044 h 9842"/>
              <a:gd name="connsiteX50" fmla="*/ 6291 w 10000"/>
              <a:gd name="connsiteY50" fmla="*/ 3075 h 9842"/>
              <a:gd name="connsiteX51" fmla="*/ 6711 w 10000"/>
              <a:gd name="connsiteY51" fmla="*/ 2965 h 9842"/>
              <a:gd name="connsiteX52" fmla="*/ 6561 w 10000"/>
              <a:gd name="connsiteY52" fmla="*/ 2761 h 9842"/>
              <a:gd name="connsiteX53" fmla="*/ 7279 w 10000"/>
              <a:gd name="connsiteY53" fmla="*/ 2603 h 9842"/>
              <a:gd name="connsiteX54" fmla="*/ 7697 w 10000"/>
              <a:gd name="connsiteY54" fmla="*/ 2367 h 9842"/>
              <a:gd name="connsiteX55" fmla="*/ 8145 w 10000"/>
              <a:gd name="connsiteY55" fmla="*/ 2161 h 9842"/>
              <a:gd name="connsiteX56" fmla="*/ 8864 w 10000"/>
              <a:gd name="connsiteY56" fmla="*/ 2240 h 9842"/>
              <a:gd name="connsiteX57" fmla="*/ 9163 w 10000"/>
              <a:gd name="connsiteY57" fmla="*/ 2146 h 9842"/>
              <a:gd name="connsiteX58" fmla="*/ 9103 w 10000"/>
              <a:gd name="connsiteY58" fmla="*/ 1783 h 9842"/>
              <a:gd name="connsiteX59" fmla="*/ 9670 w 10000"/>
              <a:gd name="connsiteY59" fmla="*/ 1909 h 9842"/>
              <a:gd name="connsiteX60" fmla="*/ 9940 w 10000"/>
              <a:gd name="connsiteY60" fmla="*/ 1940 h 9842"/>
              <a:gd name="connsiteX61" fmla="*/ 9790 w 10000"/>
              <a:gd name="connsiteY61" fmla="*/ 1687 h 9842"/>
              <a:gd name="connsiteX62" fmla="*/ 9432 w 10000"/>
              <a:gd name="connsiteY62" fmla="*/ 1594 h 9842"/>
              <a:gd name="connsiteX63" fmla="*/ 9850 w 10000"/>
              <a:gd name="connsiteY63" fmla="*/ 1340 h 9842"/>
              <a:gd name="connsiteX64" fmla="*/ 9790 w 10000"/>
              <a:gd name="connsiteY64" fmla="*/ 1151 h 9842"/>
              <a:gd name="connsiteX65" fmla="*/ 10000 w 10000"/>
              <a:gd name="connsiteY65" fmla="*/ 900 h 9842"/>
              <a:gd name="connsiteX66" fmla="*/ 9790 w 10000"/>
              <a:gd name="connsiteY66" fmla="*/ 710 h 9842"/>
              <a:gd name="connsiteX67" fmla="*/ 9581 w 10000"/>
              <a:gd name="connsiteY67" fmla="*/ 600 h 9842"/>
              <a:gd name="connsiteX68" fmla="*/ 9551 w 10000"/>
              <a:gd name="connsiteY68" fmla="*/ 411 h 9842"/>
              <a:gd name="connsiteX69" fmla="*/ 9193 w 10000"/>
              <a:gd name="connsiteY69" fmla="*/ 536 h 9842"/>
              <a:gd name="connsiteX70" fmla="*/ 8983 w 10000"/>
              <a:gd name="connsiteY70" fmla="*/ 615 h 9842"/>
              <a:gd name="connsiteX71" fmla="*/ 8713 w 10000"/>
              <a:gd name="connsiteY71" fmla="*/ 505 h 9842"/>
              <a:gd name="connsiteX72" fmla="*/ 9073 w 10000"/>
              <a:gd name="connsiteY72" fmla="*/ 143 h 9842"/>
              <a:gd name="connsiteX73" fmla="*/ 9761 w 10000"/>
              <a:gd name="connsiteY73" fmla="*/ 0 h 9842"/>
              <a:gd name="connsiteX0" fmla="*/ 221 w 10000"/>
              <a:gd name="connsiteY0" fmla="*/ 9855 h 9855"/>
              <a:gd name="connsiteX1" fmla="*/ 401 w 10000"/>
              <a:gd name="connsiteY1" fmla="*/ 9471 h 9855"/>
              <a:gd name="connsiteX2" fmla="*/ 401 w 10000"/>
              <a:gd name="connsiteY2" fmla="*/ 9086 h 9855"/>
              <a:gd name="connsiteX3" fmla="*/ 12 w 10000"/>
              <a:gd name="connsiteY3" fmla="*/ 8958 h 9855"/>
              <a:gd name="connsiteX4" fmla="*/ 161 w 10000"/>
              <a:gd name="connsiteY4" fmla="*/ 8780 h 9855"/>
              <a:gd name="connsiteX5" fmla="*/ 789 w 10000"/>
              <a:gd name="connsiteY5" fmla="*/ 8830 h 9855"/>
              <a:gd name="connsiteX6" fmla="*/ 1208 w 10000"/>
              <a:gd name="connsiteY6" fmla="*/ 8556 h 9855"/>
              <a:gd name="connsiteX7" fmla="*/ 999 w 10000"/>
              <a:gd name="connsiteY7" fmla="*/ 8333 h 9855"/>
              <a:gd name="connsiteX8" fmla="*/ 1358 w 10000"/>
              <a:gd name="connsiteY8" fmla="*/ 8204 h 9855"/>
              <a:gd name="connsiteX9" fmla="*/ 1447 w 10000"/>
              <a:gd name="connsiteY9" fmla="*/ 7980 h 9855"/>
              <a:gd name="connsiteX10" fmla="*/ 2076 w 10000"/>
              <a:gd name="connsiteY10" fmla="*/ 8092 h 9855"/>
              <a:gd name="connsiteX11" fmla="*/ 2524 w 10000"/>
              <a:gd name="connsiteY11" fmla="*/ 7916 h 9855"/>
              <a:gd name="connsiteX12" fmla="*/ 2195 w 10000"/>
              <a:gd name="connsiteY12" fmla="*/ 7756 h 9855"/>
              <a:gd name="connsiteX13" fmla="*/ 2584 w 10000"/>
              <a:gd name="connsiteY13" fmla="*/ 7579 h 9855"/>
              <a:gd name="connsiteX14" fmla="*/ 2284 w 10000"/>
              <a:gd name="connsiteY14" fmla="*/ 7419 h 9855"/>
              <a:gd name="connsiteX15" fmla="*/ 2465 w 10000"/>
              <a:gd name="connsiteY15" fmla="*/ 6970 h 9855"/>
              <a:gd name="connsiteX16" fmla="*/ 2704 w 10000"/>
              <a:gd name="connsiteY16" fmla="*/ 6842 h 9855"/>
              <a:gd name="connsiteX17" fmla="*/ 2494 w 10000"/>
              <a:gd name="connsiteY17" fmla="*/ 6633 h 9855"/>
              <a:gd name="connsiteX18" fmla="*/ 2913 w 10000"/>
              <a:gd name="connsiteY18" fmla="*/ 6683 h 9855"/>
              <a:gd name="connsiteX19" fmla="*/ 3181 w 10000"/>
              <a:gd name="connsiteY19" fmla="*/ 6826 h 9855"/>
              <a:gd name="connsiteX20" fmla="*/ 3451 w 10000"/>
              <a:gd name="connsiteY20" fmla="*/ 6618 h 9855"/>
              <a:gd name="connsiteX21" fmla="*/ 3093 w 10000"/>
              <a:gd name="connsiteY21" fmla="*/ 6507 h 9855"/>
              <a:gd name="connsiteX22" fmla="*/ 3003 w 10000"/>
              <a:gd name="connsiteY22" fmla="*/ 6362 h 9855"/>
              <a:gd name="connsiteX23" fmla="*/ 3750 w 10000"/>
              <a:gd name="connsiteY23" fmla="*/ 6362 h 9855"/>
              <a:gd name="connsiteX24" fmla="*/ 3720 w 10000"/>
              <a:gd name="connsiteY24" fmla="*/ 6233 h 9855"/>
              <a:gd name="connsiteX25" fmla="*/ 3301 w 10000"/>
              <a:gd name="connsiteY25" fmla="*/ 6233 h 9855"/>
              <a:gd name="connsiteX26" fmla="*/ 3601 w 10000"/>
              <a:gd name="connsiteY26" fmla="*/ 5945 h 9855"/>
              <a:gd name="connsiteX27" fmla="*/ 4019 w 10000"/>
              <a:gd name="connsiteY27" fmla="*/ 5977 h 9855"/>
              <a:gd name="connsiteX28" fmla="*/ 3869 w 10000"/>
              <a:gd name="connsiteY28" fmla="*/ 5753 h 9855"/>
              <a:gd name="connsiteX29" fmla="*/ 3570 w 10000"/>
              <a:gd name="connsiteY29" fmla="*/ 5495 h 9855"/>
              <a:gd name="connsiteX30" fmla="*/ 4318 w 10000"/>
              <a:gd name="connsiteY30" fmla="*/ 5640 h 9855"/>
              <a:gd name="connsiteX31" fmla="*/ 4019 w 10000"/>
              <a:gd name="connsiteY31" fmla="*/ 5432 h 9855"/>
              <a:gd name="connsiteX32" fmla="*/ 3930 w 10000"/>
              <a:gd name="connsiteY32" fmla="*/ 5209 h 9855"/>
              <a:gd name="connsiteX33" fmla="*/ 4168 w 10000"/>
              <a:gd name="connsiteY33" fmla="*/ 5048 h 9855"/>
              <a:gd name="connsiteX34" fmla="*/ 4528 w 10000"/>
              <a:gd name="connsiteY34" fmla="*/ 4983 h 9855"/>
              <a:gd name="connsiteX35" fmla="*/ 4706 w 10000"/>
              <a:gd name="connsiteY35" fmla="*/ 4839 h 9855"/>
              <a:gd name="connsiteX36" fmla="*/ 4318 w 10000"/>
              <a:gd name="connsiteY36" fmla="*/ 4791 h 9855"/>
              <a:gd name="connsiteX37" fmla="*/ 3990 w 10000"/>
              <a:gd name="connsiteY37" fmla="*/ 4919 h 9855"/>
              <a:gd name="connsiteX38" fmla="*/ 3900 w 10000"/>
              <a:gd name="connsiteY38" fmla="*/ 4584 h 9855"/>
              <a:gd name="connsiteX39" fmla="*/ 4199 w 10000"/>
              <a:gd name="connsiteY39" fmla="*/ 4438 h 9855"/>
              <a:gd name="connsiteX40" fmla="*/ 3990 w 10000"/>
              <a:gd name="connsiteY40" fmla="*/ 4310 h 9855"/>
              <a:gd name="connsiteX41" fmla="*/ 4318 w 10000"/>
              <a:gd name="connsiteY41" fmla="*/ 4102 h 9855"/>
              <a:gd name="connsiteX42" fmla="*/ 4438 w 10000"/>
              <a:gd name="connsiteY42" fmla="*/ 3861 h 9855"/>
              <a:gd name="connsiteX43" fmla="*/ 4886 w 10000"/>
              <a:gd name="connsiteY43" fmla="*/ 3765 h 9855"/>
              <a:gd name="connsiteX44" fmla="*/ 4857 w 10000"/>
              <a:gd name="connsiteY44" fmla="*/ 3573 h 9855"/>
              <a:gd name="connsiteX45" fmla="*/ 4528 w 10000"/>
              <a:gd name="connsiteY45" fmla="*/ 3461 h 9855"/>
              <a:gd name="connsiteX46" fmla="*/ 4857 w 10000"/>
              <a:gd name="connsiteY46" fmla="*/ 3332 h 9855"/>
              <a:gd name="connsiteX47" fmla="*/ 5215 w 10000"/>
              <a:gd name="connsiteY47" fmla="*/ 3398 h 9855"/>
              <a:gd name="connsiteX48" fmla="*/ 5485 w 10000"/>
              <a:gd name="connsiteY48" fmla="*/ 3221 h 9855"/>
              <a:gd name="connsiteX49" fmla="*/ 5485 w 10000"/>
              <a:gd name="connsiteY49" fmla="*/ 2948 h 9855"/>
              <a:gd name="connsiteX50" fmla="*/ 6291 w 10000"/>
              <a:gd name="connsiteY50" fmla="*/ 2979 h 9855"/>
              <a:gd name="connsiteX51" fmla="*/ 6711 w 10000"/>
              <a:gd name="connsiteY51" fmla="*/ 2868 h 9855"/>
              <a:gd name="connsiteX52" fmla="*/ 6561 w 10000"/>
              <a:gd name="connsiteY52" fmla="*/ 2660 h 9855"/>
              <a:gd name="connsiteX53" fmla="*/ 7279 w 10000"/>
              <a:gd name="connsiteY53" fmla="*/ 2500 h 9855"/>
              <a:gd name="connsiteX54" fmla="*/ 7697 w 10000"/>
              <a:gd name="connsiteY54" fmla="*/ 2260 h 9855"/>
              <a:gd name="connsiteX55" fmla="*/ 8145 w 10000"/>
              <a:gd name="connsiteY55" fmla="*/ 2051 h 9855"/>
              <a:gd name="connsiteX56" fmla="*/ 8864 w 10000"/>
              <a:gd name="connsiteY56" fmla="*/ 2131 h 9855"/>
              <a:gd name="connsiteX57" fmla="*/ 9163 w 10000"/>
              <a:gd name="connsiteY57" fmla="*/ 2035 h 9855"/>
              <a:gd name="connsiteX58" fmla="*/ 9103 w 10000"/>
              <a:gd name="connsiteY58" fmla="*/ 1667 h 9855"/>
              <a:gd name="connsiteX59" fmla="*/ 9670 w 10000"/>
              <a:gd name="connsiteY59" fmla="*/ 1795 h 9855"/>
              <a:gd name="connsiteX60" fmla="*/ 9940 w 10000"/>
              <a:gd name="connsiteY60" fmla="*/ 1826 h 9855"/>
              <a:gd name="connsiteX61" fmla="*/ 9790 w 10000"/>
              <a:gd name="connsiteY61" fmla="*/ 1569 h 9855"/>
              <a:gd name="connsiteX62" fmla="*/ 9432 w 10000"/>
              <a:gd name="connsiteY62" fmla="*/ 1475 h 9855"/>
              <a:gd name="connsiteX63" fmla="*/ 9850 w 10000"/>
              <a:gd name="connsiteY63" fmla="*/ 1217 h 9855"/>
              <a:gd name="connsiteX64" fmla="*/ 9790 w 10000"/>
              <a:gd name="connsiteY64" fmla="*/ 1024 h 9855"/>
              <a:gd name="connsiteX65" fmla="*/ 10000 w 10000"/>
              <a:gd name="connsiteY65" fmla="*/ 769 h 9855"/>
              <a:gd name="connsiteX66" fmla="*/ 9790 w 10000"/>
              <a:gd name="connsiteY66" fmla="*/ 576 h 9855"/>
              <a:gd name="connsiteX67" fmla="*/ 9581 w 10000"/>
              <a:gd name="connsiteY67" fmla="*/ 465 h 9855"/>
              <a:gd name="connsiteX68" fmla="*/ 9551 w 10000"/>
              <a:gd name="connsiteY68" fmla="*/ 273 h 9855"/>
              <a:gd name="connsiteX69" fmla="*/ 9193 w 10000"/>
              <a:gd name="connsiteY69" fmla="*/ 400 h 9855"/>
              <a:gd name="connsiteX70" fmla="*/ 8983 w 10000"/>
              <a:gd name="connsiteY70" fmla="*/ 480 h 9855"/>
              <a:gd name="connsiteX71" fmla="*/ 8713 w 10000"/>
              <a:gd name="connsiteY71" fmla="*/ 368 h 9855"/>
              <a:gd name="connsiteX72" fmla="*/ 9073 w 10000"/>
              <a:gd name="connsiteY72" fmla="*/ 0 h 9855"/>
              <a:gd name="connsiteX0" fmla="*/ 221 w 10000"/>
              <a:gd name="connsiteY0" fmla="*/ 9725 h 9725"/>
              <a:gd name="connsiteX1" fmla="*/ 401 w 10000"/>
              <a:gd name="connsiteY1" fmla="*/ 9335 h 9725"/>
              <a:gd name="connsiteX2" fmla="*/ 401 w 10000"/>
              <a:gd name="connsiteY2" fmla="*/ 8945 h 9725"/>
              <a:gd name="connsiteX3" fmla="*/ 12 w 10000"/>
              <a:gd name="connsiteY3" fmla="*/ 8815 h 9725"/>
              <a:gd name="connsiteX4" fmla="*/ 161 w 10000"/>
              <a:gd name="connsiteY4" fmla="*/ 8634 h 9725"/>
              <a:gd name="connsiteX5" fmla="*/ 789 w 10000"/>
              <a:gd name="connsiteY5" fmla="*/ 8685 h 9725"/>
              <a:gd name="connsiteX6" fmla="*/ 1208 w 10000"/>
              <a:gd name="connsiteY6" fmla="*/ 8407 h 9725"/>
              <a:gd name="connsiteX7" fmla="*/ 999 w 10000"/>
              <a:gd name="connsiteY7" fmla="*/ 8181 h 9725"/>
              <a:gd name="connsiteX8" fmla="*/ 1358 w 10000"/>
              <a:gd name="connsiteY8" fmla="*/ 8050 h 9725"/>
              <a:gd name="connsiteX9" fmla="*/ 1447 w 10000"/>
              <a:gd name="connsiteY9" fmla="*/ 7822 h 9725"/>
              <a:gd name="connsiteX10" fmla="*/ 2076 w 10000"/>
              <a:gd name="connsiteY10" fmla="*/ 7936 h 9725"/>
              <a:gd name="connsiteX11" fmla="*/ 2524 w 10000"/>
              <a:gd name="connsiteY11" fmla="*/ 7757 h 9725"/>
              <a:gd name="connsiteX12" fmla="*/ 2195 w 10000"/>
              <a:gd name="connsiteY12" fmla="*/ 7595 h 9725"/>
              <a:gd name="connsiteX13" fmla="*/ 2584 w 10000"/>
              <a:gd name="connsiteY13" fmla="*/ 7416 h 9725"/>
              <a:gd name="connsiteX14" fmla="*/ 2284 w 10000"/>
              <a:gd name="connsiteY14" fmla="*/ 7253 h 9725"/>
              <a:gd name="connsiteX15" fmla="*/ 2465 w 10000"/>
              <a:gd name="connsiteY15" fmla="*/ 6798 h 9725"/>
              <a:gd name="connsiteX16" fmla="*/ 2704 w 10000"/>
              <a:gd name="connsiteY16" fmla="*/ 6668 h 9725"/>
              <a:gd name="connsiteX17" fmla="*/ 2494 w 10000"/>
              <a:gd name="connsiteY17" fmla="*/ 6456 h 9725"/>
              <a:gd name="connsiteX18" fmla="*/ 2913 w 10000"/>
              <a:gd name="connsiteY18" fmla="*/ 6506 h 9725"/>
              <a:gd name="connsiteX19" fmla="*/ 3181 w 10000"/>
              <a:gd name="connsiteY19" fmla="*/ 6651 h 9725"/>
              <a:gd name="connsiteX20" fmla="*/ 3451 w 10000"/>
              <a:gd name="connsiteY20" fmla="*/ 6440 h 9725"/>
              <a:gd name="connsiteX21" fmla="*/ 3093 w 10000"/>
              <a:gd name="connsiteY21" fmla="*/ 6328 h 9725"/>
              <a:gd name="connsiteX22" fmla="*/ 3003 w 10000"/>
              <a:gd name="connsiteY22" fmla="*/ 6181 h 9725"/>
              <a:gd name="connsiteX23" fmla="*/ 3750 w 10000"/>
              <a:gd name="connsiteY23" fmla="*/ 6181 h 9725"/>
              <a:gd name="connsiteX24" fmla="*/ 3720 w 10000"/>
              <a:gd name="connsiteY24" fmla="*/ 6050 h 9725"/>
              <a:gd name="connsiteX25" fmla="*/ 3301 w 10000"/>
              <a:gd name="connsiteY25" fmla="*/ 6050 h 9725"/>
              <a:gd name="connsiteX26" fmla="*/ 3601 w 10000"/>
              <a:gd name="connsiteY26" fmla="*/ 5757 h 9725"/>
              <a:gd name="connsiteX27" fmla="*/ 4019 w 10000"/>
              <a:gd name="connsiteY27" fmla="*/ 5790 h 9725"/>
              <a:gd name="connsiteX28" fmla="*/ 3869 w 10000"/>
              <a:gd name="connsiteY28" fmla="*/ 5563 h 9725"/>
              <a:gd name="connsiteX29" fmla="*/ 3570 w 10000"/>
              <a:gd name="connsiteY29" fmla="*/ 5301 h 9725"/>
              <a:gd name="connsiteX30" fmla="*/ 4318 w 10000"/>
              <a:gd name="connsiteY30" fmla="*/ 5448 h 9725"/>
              <a:gd name="connsiteX31" fmla="*/ 4019 w 10000"/>
              <a:gd name="connsiteY31" fmla="*/ 5237 h 9725"/>
              <a:gd name="connsiteX32" fmla="*/ 3930 w 10000"/>
              <a:gd name="connsiteY32" fmla="*/ 5011 h 9725"/>
              <a:gd name="connsiteX33" fmla="*/ 4168 w 10000"/>
              <a:gd name="connsiteY33" fmla="*/ 4847 h 9725"/>
              <a:gd name="connsiteX34" fmla="*/ 4528 w 10000"/>
              <a:gd name="connsiteY34" fmla="*/ 4781 h 9725"/>
              <a:gd name="connsiteX35" fmla="*/ 4706 w 10000"/>
              <a:gd name="connsiteY35" fmla="*/ 4635 h 9725"/>
              <a:gd name="connsiteX36" fmla="*/ 4318 w 10000"/>
              <a:gd name="connsiteY36" fmla="*/ 4586 h 9725"/>
              <a:gd name="connsiteX37" fmla="*/ 3990 w 10000"/>
              <a:gd name="connsiteY37" fmla="*/ 4716 h 9725"/>
              <a:gd name="connsiteX38" fmla="*/ 3900 w 10000"/>
              <a:gd name="connsiteY38" fmla="*/ 4376 h 9725"/>
              <a:gd name="connsiteX39" fmla="*/ 4199 w 10000"/>
              <a:gd name="connsiteY39" fmla="*/ 4228 h 9725"/>
              <a:gd name="connsiteX40" fmla="*/ 3990 w 10000"/>
              <a:gd name="connsiteY40" fmla="*/ 4098 h 9725"/>
              <a:gd name="connsiteX41" fmla="*/ 4318 w 10000"/>
              <a:gd name="connsiteY41" fmla="*/ 3887 h 9725"/>
              <a:gd name="connsiteX42" fmla="*/ 4438 w 10000"/>
              <a:gd name="connsiteY42" fmla="*/ 3643 h 9725"/>
              <a:gd name="connsiteX43" fmla="*/ 4886 w 10000"/>
              <a:gd name="connsiteY43" fmla="*/ 3545 h 9725"/>
              <a:gd name="connsiteX44" fmla="*/ 4857 w 10000"/>
              <a:gd name="connsiteY44" fmla="*/ 3351 h 9725"/>
              <a:gd name="connsiteX45" fmla="*/ 4528 w 10000"/>
              <a:gd name="connsiteY45" fmla="*/ 3237 h 9725"/>
              <a:gd name="connsiteX46" fmla="*/ 4857 w 10000"/>
              <a:gd name="connsiteY46" fmla="*/ 3106 h 9725"/>
              <a:gd name="connsiteX47" fmla="*/ 5215 w 10000"/>
              <a:gd name="connsiteY47" fmla="*/ 3173 h 9725"/>
              <a:gd name="connsiteX48" fmla="*/ 5485 w 10000"/>
              <a:gd name="connsiteY48" fmla="*/ 2993 h 9725"/>
              <a:gd name="connsiteX49" fmla="*/ 5485 w 10000"/>
              <a:gd name="connsiteY49" fmla="*/ 2716 h 9725"/>
              <a:gd name="connsiteX50" fmla="*/ 6291 w 10000"/>
              <a:gd name="connsiteY50" fmla="*/ 2748 h 9725"/>
              <a:gd name="connsiteX51" fmla="*/ 6711 w 10000"/>
              <a:gd name="connsiteY51" fmla="*/ 2635 h 9725"/>
              <a:gd name="connsiteX52" fmla="*/ 6561 w 10000"/>
              <a:gd name="connsiteY52" fmla="*/ 2424 h 9725"/>
              <a:gd name="connsiteX53" fmla="*/ 7279 w 10000"/>
              <a:gd name="connsiteY53" fmla="*/ 2262 h 9725"/>
              <a:gd name="connsiteX54" fmla="*/ 7697 w 10000"/>
              <a:gd name="connsiteY54" fmla="*/ 2018 h 9725"/>
              <a:gd name="connsiteX55" fmla="*/ 8145 w 10000"/>
              <a:gd name="connsiteY55" fmla="*/ 1806 h 9725"/>
              <a:gd name="connsiteX56" fmla="*/ 8864 w 10000"/>
              <a:gd name="connsiteY56" fmla="*/ 1887 h 9725"/>
              <a:gd name="connsiteX57" fmla="*/ 9163 w 10000"/>
              <a:gd name="connsiteY57" fmla="*/ 1790 h 9725"/>
              <a:gd name="connsiteX58" fmla="*/ 9103 w 10000"/>
              <a:gd name="connsiteY58" fmla="*/ 1417 h 9725"/>
              <a:gd name="connsiteX59" fmla="*/ 9670 w 10000"/>
              <a:gd name="connsiteY59" fmla="*/ 1546 h 9725"/>
              <a:gd name="connsiteX60" fmla="*/ 9940 w 10000"/>
              <a:gd name="connsiteY60" fmla="*/ 1578 h 9725"/>
              <a:gd name="connsiteX61" fmla="*/ 9790 w 10000"/>
              <a:gd name="connsiteY61" fmla="*/ 1317 h 9725"/>
              <a:gd name="connsiteX62" fmla="*/ 9432 w 10000"/>
              <a:gd name="connsiteY62" fmla="*/ 1222 h 9725"/>
              <a:gd name="connsiteX63" fmla="*/ 9850 w 10000"/>
              <a:gd name="connsiteY63" fmla="*/ 960 h 9725"/>
              <a:gd name="connsiteX64" fmla="*/ 9790 w 10000"/>
              <a:gd name="connsiteY64" fmla="*/ 764 h 9725"/>
              <a:gd name="connsiteX65" fmla="*/ 10000 w 10000"/>
              <a:gd name="connsiteY65" fmla="*/ 505 h 9725"/>
              <a:gd name="connsiteX66" fmla="*/ 9790 w 10000"/>
              <a:gd name="connsiteY66" fmla="*/ 309 h 9725"/>
              <a:gd name="connsiteX67" fmla="*/ 9581 w 10000"/>
              <a:gd name="connsiteY67" fmla="*/ 197 h 9725"/>
              <a:gd name="connsiteX68" fmla="*/ 9551 w 10000"/>
              <a:gd name="connsiteY68" fmla="*/ 2 h 9725"/>
              <a:gd name="connsiteX69" fmla="*/ 9193 w 10000"/>
              <a:gd name="connsiteY69" fmla="*/ 131 h 9725"/>
              <a:gd name="connsiteX70" fmla="*/ 8983 w 10000"/>
              <a:gd name="connsiteY70" fmla="*/ 212 h 9725"/>
              <a:gd name="connsiteX71" fmla="*/ 8713 w 10000"/>
              <a:gd name="connsiteY71" fmla="*/ 98 h 9725"/>
              <a:gd name="connsiteX0" fmla="*/ 221 w 10000"/>
              <a:gd name="connsiteY0" fmla="*/ 10000 h 10000"/>
              <a:gd name="connsiteX1" fmla="*/ 401 w 10000"/>
              <a:gd name="connsiteY1" fmla="*/ 9599 h 10000"/>
              <a:gd name="connsiteX2" fmla="*/ 401 w 10000"/>
              <a:gd name="connsiteY2" fmla="*/ 9198 h 10000"/>
              <a:gd name="connsiteX3" fmla="*/ 12 w 10000"/>
              <a:gd name="connsiteY3" fmla="*/ 9064 h 10000"/>
              <a:gd name="connsiteX4" fmla="*/ 161 w 10000"/>
              <a:gd name="connsiteY4" fmla="*/ 8878 h 10000"/>
              <a:gd name="connsiteX5" fmla="*/ 789 w 10000"/>
              <a:gd name="connsiteY5" fmla="*/ 8931 h 10000"/>
              <a:gd name="connsiteX6" fmla="*/ 1208 w 10000"/>
              <a:gd name="connsiteY6" fmla="*/ 8645 h 10000"/>
              <a:gd name="connsiteX7" fmla="*/ 999 w 10000"/>
              <a:gd name="connsiteY7" fmla="*/ 8412 h 10000"/>
              <a:gd name="connsiteX8" fmla="*/ 1358 w 10000"/>
              <a:gd name="connsiteY8" fmla="*/ 8278 h 10000"/>
              <a:gd name="connsiteX9" fmla="*/ 1447 w 10000"/>
              <a:gd name="connsiteY9" fmla="*/ 8043 h 10000"/>
              <a:gd name="connsiteX10" fmla="*/ 2076 w 10000"/>
              <a:gd name="connsiteY10" fmla="*/ 8160 h 10000"/>
              <a:gd name="connsiteX11" fmla="*/ 2524 w 10000"/>
              <a:gd name="connsiteY11" fmla="*/ 7976 h 10000"/>
              <a:gd name="connsiteX12" fmla="*/ 2195 w 10000"/>
              <a:gd name="connsiteY12" fmla="*/ 7810 h 10000"/>
              <a:gd name="connsiteX13" fmla="*/ 2584 w 10000"/>
              <a:gd name="connsiteY13" fmla="*/ 7626 h 10000"/>
              <a:gd name="connsiteX14" fmla="*/ 2284 w 10000"/>
              <a:gd name="connsiteY14" fmla="*/ 7458 h 10000"/>
              <a:gd name="connsiteX15" fmla="*/ 2465 w 10000"/>
              <a:gd name="connsiteY15" fmla="*/ 6990 h 10000"/>
              <a:gd name="connsiteX16" fmla="*/ 2704 w 10000"/>
              <a:gd name="connsiteY16" fmla="*/ 6857 h 10000"/>
              <a:gd name="connsiteX17" fmla="*/ 2494 w 10000"/>
              <a:gd name="connsiteY17" fmla="*/ 6639 h 10000"/>
              <a:gd name="connsiteX18" fmla="*/ 2913 w 10000"/>
              <a:gd name="connsiteY18" fmla="*/ 6690 h 10000"/>
              <a:gd name="connsiteX19" fmla="*/ 3181 w 10000"/>
              <a:gd name="connsiteY19" fmla="*/ 6839 h 10000"/>
              <a:gd name="connsiteX20" fmla="*/ 3451 w 10000"/>
              <a:gd name="connsiteY20" fmla="*/ 6622 h 10000"/>
              <a:gd name="connsiteX21" fmla="*/ 3093 w 10000"/>
              <a:gd name="connsiteY21" fmla="*/ 6507 h 10000"/>
              <a:gd name="connsiteX22" fmla="*/ 3003 w 10000"/>
              <a:gd name="connsiteY22" fmla="*/ 6356 h 10000"/>
              <a:gd name="connsiteX23" fmla="*/ 3750 w 10000"/>
              <a:gd name="connsiteY23" fmla="*/ 6356 h 10000"/>
              <a:gd name="connsiteX24" fmla="*/ 3720 w 10000"/>
              <a:gd name="connsiteY24" fmla="*/ 6221 h 10000"/>
              <a:gd name="connsiteX25" fmla="*/ 3301 w 10000"/>
              <a:gd name="connsiteY25" fmla="*/ 6221 h 10000"/>
              <a:gd name="connsiteX26" fmla="*/ 3601 w 10000"/>
              <a:gd name="connsiteY26" fmla="*/ 5920 h 10000"/>
              <a:gd name="connsiteX27" fmla="*/ 4019 w 10000"/>
              <a:gd name="connsiteY27" fmla="*/ 5954 h 10000"/>
              <a:gd name="connsiteX28" fmla="*/ 3869 w 10000"/>
              <a:gd name="connsiteY28" fmla="*/ 5720 h 10000"/>
              <a:gd name="connsiteX29" fmla="*/ 3570 w 10000"/>
              <a:gd name="connsiteY29" fmla="*/ 5451 h 10000"/>
              <a:gd name="connsiteX30" fmla="*/ 4318 w 10000"/>
              <a:gd name="connsiteY30" fmla="*/ 5602 h 10000"/>
              <a:gd name="connsiteX31" fmla="*/ 4019 w 10000"/>
              <a:gd name="connsiteY31" fmla="*/ 5385 h 10000"/>
              <a:gd name="connsiteX32" fmla="*/ 3930 w 10000"/>
              <a:gd name="connsiteY32" fmla="*/ 5153 h 10000"/>
              <a:gd name="connsiteX33" fmla="*/ 4168 w 10000"/>
              <a:gd name="connsiteY33" fmla="*/ 4984 h 10000"/>
              <a:gd name="connsiteX34" fmla="*/ 4528 w 10000"/>
              <a:gd name="connsiteY34" fmla="*/ 4916 h 10000"/>
              <a:gd name="connsiteX35" fmla="*/ 4706 w 10000"/>
              <a:gd name="connsiteY35" fmla="*/ 4766 h 10000"/>
              <a:gd name="connsiteX36" fmla="*/ 4318 w 10000"/>
              <a:gd name="connsiteY36" fmla="*/ 4716 h 10000"/>
              <a:gd name="connsiteX37" fmla="*/ 3990 w 10000"/>
              <a:gd name="connsiteY37" fmla="*/ 4849 h 10000"/>
              <a:gd name="connsiteX38" fmla="*/ 3900 w 10000"/>
              <a:gd name="connsiteY38" fmla="*/ 4500 h 10000"/>
              <a:gd name="connsiteX39" fmla="*/ 4199 w 10000"/>
              <a:gd name="connsiteY39" fmla="*/ 4348 h 10000"/>
              <a:gd name="connsiteX40" fmla="*/ 3990 w 10000"/>
              <a:gd name="connsiteY40" fmla="*/ 4214 h 10000"/>
              <a:gd name="connsiteX41" fmla="*/ 4318 w 10000"/>
              <a:gd name="connsiteY41" fmla="*/ 3997 h 10000"/>
              <a:gd name="connsiteX42" fmla="*/ 4438 w 10000"/>
              <a:gd name="connsiteY42" fmla="*/ 3746 h 10000"/>
              <a:gd name="connsiteX43" fmla="*/ 4886 w 10000"/>
              <a:gd name="connsiteY43" fmla="*/ 3645 h 10000"/>
              <a:gd name="connsiteX44" fmla="*/ 4857 w 10000"/>
              <a:gd name="connsiteY44" fmla="*/ 3446 h 10000"/>
              <a:gd name="connsiteX45" fmla="*/ 4528 w 10000"/>
              <a:gd name="connsiteY45" fmla="*/ 3329 h 10000"/>
              <a:gd name="connsiteX46" fmla="*/ 4857 w 10000"/>
              <a:gd name="connsiteY46" fmla="*/ 3194 h 10000"/>
              <a:gd name="connsiteX47" fmla="*/ 5215 w 10000"/>
              <a:gd name="connsiteY47" fmla="*/ 3263 h 10000"/>
              <a:gd name="connsiteX48" fmla="*/ 5485 w 10000"/>
              <a:gd name="connsiteY48" fmla="*/ 3078 h 10000"/>
              <a:gd name="connsiteX49" fmla="*/ 5485 w 10000"/>
              <a:gd name="connsiteY49" fmla="*/ 2793 h 10000"/>
              <a:gd name="connsiteX50" fmla="*/ 6291 w 10000"/>
              <a:gd name="connsiteY50" fmla="*/ 2826 h 10000"/>
              <a:gd name="connsiteX51" fmla="*/ 6711 w 10000"/>
              <a:gd name="connsiteY51" fmla="*/ 2710 h 10000"/>
              <a:gd name="connsiteX52" fmla="*/ 6561 w 10000"/>
              <a:gd name="connsiteY52" fmla="*/ 2493 h 10000"/>
              <a:gd name="connsiteX53" fmla="*/ 7279 w 10000"/>
              <a:gd name="connsiteY53" fmla="*/ 2326 h 10000"/>
              <a:gd name="connsiteX54" fmla="*/ 7697 w 10000"/>
              <a:gd name="connsiteY54" fmla="*/ 2075 h 10000"/>
              <a:gd name="connsiteX55" fmla="*/ 8145 w 10000"/>
              <a:gd name="connsiteY55" fmla="*/ 1857 h 10000"/>
              <a:gd name="connsiteX56" fmla="*/ 8864 w 10000"/>
              <a:gd name="connsiteY56" fmla="*/ 1940 h 10000"/>
              <a:gd name="connsiteX57" fmla="*/ 9163 w 10000"/>
              <a:gd name="connsiteY57" fmla="*/ 1841 h 10000"/>
              <a:gd name="connsiteX58" fmla="*/ 9103 w 10000"/>
              <a:gd name="connsiteY58" fmla="*/ 1457 h 10000"/>
              <a:gd name="connsiteX59" fmla="*/ 9670 w 10000"/>
              <a:gd name="connsiteY59" fmla="*/ 1590 h 10000"/>
              <a:gd name="connsiteX60" fmla="*/ 9940 w 10000"/>
              <a:gd name="connsiteY60" fmla="*/ 1623 h 10000"/>
              <a:gd name="connsiteX61" fmla="*/ 9790 w 10000"/>
              <a:gd name="connsiteY61" fmla="*/ 1354 h 10000"/>
              <a:gd name="connsiteX62" fmla="*/ 9432 w 10000"/>
              <a:gd name="connsiteY62" fmla="*/ 1257 h 10000"/>
              <a:gd name="connsiteX63" fmla="*/ 9850 w 10000"/>
              <a:gd name="connsiteY63" fmla="*/ 987 h 10000"/>
              <a:gd name="connsiteX64" fmla="*/ 9790 w 10000"/>
              <a:gd name="connsiteY64" fmla="*/ 786 h 10000"/>
              <a:gd name="connsiteX65" fmla="*/ 10000 w 10000"/>
              <a:gd name="connsiteY65" fmla="*/ 519 h 10000"/>
              <a:gd name="connsiteX66" fmla="*/ 9790 w 10000"/>
              <a:gd name="connsiteY66" fmla="*/ 318 h 10000"/>
              <a:gd name="connsiteX67" fmla="*/ 9581 w 10000"/>
              <a:gd name="connsiteY67" fmla="*/ 203 h 10000"/>
              <a:gd name="connsiteX68" fmla="*/ 9551 w 10000"/>
              <a:gd name="connsiteY68" fmla="*/ 2 h 10000"/>
              <a:gd name="connsiteX69" fmla="*/ 9193 w 10000"/>
              <a:gd name="connsiteY69" fmla="*/ 135 h 10000"/>
              <a:gd name="connsiteX70" fmla="*/ 8983 w 10000"/>
              <a:gd name="connsiteY70" fmla="*/ 218 h 10000"/>
              <a:gd name="connsiteX0" fmla="*/ 221 w 10000"/>
              <a:gd name="connsiteY0" fmla="*/ 10000 h 10000"/>
              <a:gd name="connsiteX1" fmla="*/ 401 w 10000"/>
              <a:gd name="connsiteY1" fmla="*/ 9599 h 10000"/>
              <a:gd name="connsiteX2" fmla="*/ 401 w 10000"/>
              <a:gd name="connsiteY2" fmla="*/ 9198 h 10000"/>
              <a:gd name="connsiteX3" fmla="*/ 12 w 10000"/>
              <a:gd name="connsiteY3" fmla="*/ 9064 h 10000"/>
              <a:gd name="connsiteX4" fmla="*/ 161 w 10000"/>
              <a:gd name="connsiteY4" fmla="*/ 8878 h 10000"/>
              <a:gd name="connsiteX5" fmla="*/ 789 w 10000"/>
              <a:gd name="connsiteY5" fmla="*/ 8931 h 10000"/>
              <a:gd name="connsiteX6" fmla="*/ 1208 w 10000"/>
              <a:gd name="connsiteY6" fmla="*/ 8645 h 10000"/>
              <a:gd name="connsiteX7" fmla="*/ 999 w 10000"/>
              <a:gd name="connsiteY7" fmla="*/ 8412 h 10000"/>
              <a:gd name="connsiteX8" fmla="*/ 1358 w 10000"/>
              <a:gd name="connsiteY8" fmla="*/ 8278 h 10000"/>
              <a:gd name="connsiteX9" fmla="*/ 1447 w 10000"/>
              <a:gd name="connsiteY9" fmla="*/ 8043 h 10000"/>
              <a:gd name="connsiteX10" fmla="*/ 2076 w 10000"/>
              <a:gd name="connsiteY10" fmla="*/ 8160 h 10000"/>
              <a:gd name="connsiteX11" fmla="*/ 2524 w 10000"/>
              <a:gd name="connsiteY11" fmla="*/ 7976 h 10000"/>
              <a:gd name="connsiteX12" fmla="*/ 2195 w 10000"/>
              <a:gd name="connsiteY12" fmla="*/ 7810 h 10000"/>
              <a:gd name="connsiteX13" fmla="*/ 2584 w 10000"/>
              <a:gd name="connsiteY13" fmla="*/ 7626 h 10000"/>
              <a:gd name="connsiteX14" fmla="*/ 2284 w 10000"/>
              <a:gd name="connsiteY14" fmla="*/ 7458 h 10000"/>
              <a:gd name="connsiteX15" fmla="*/ 2465 w 10000"/>
              <a:gd name="connsiteY15" fmla="*/ 6990 h 10000"/>
              <a:gd name="connsiteX16" fmla="*/ 2704 w 10000"/>
              <a:gd name="connsiteY16" fmla="*/ 6857 h 10000"/>
              <a:gd name="connsiteX17" fmla="*/ 2494 w 10000"/>
              <a:gd name="connsiteY17" fmla="*/ 6639 h 10000"/>
              <a:gd name="connsiteX18" fmla="*/ 2913 w 10000"/>
              <a:gd name="connsiteY18" fmla="*/ 6690 h 10000"/>
              <a:gd name="connsiteX19" fmla="*/ 3181 w 10000"/>
              <a:gd name="connsiteY19" fmla="*/ 6839 h 10000"/>
              <a:gd name="connsiteX20" fmla="*/ 3451 w 10000"/>
              <a:gd name="connsiteY20" fmla="*/ 6622 h 10000"/>
              <a:gd name="connsiteX21" fmla="*/ 3093 w 10000"/>
              <a:gd name="connsiteY21" fmla="*/ 6507 h 10000"/>
              <a:gd name="connsiteX22" fmla="*/ 3003 w 10000"/>
              <a:gd name="connsiteY22" fmla="*/ 6356 h 10000"/>
              <a:gd name="connsiteX23" fmla="*/ 3750 w 10000"/>
              <a:gd name="connsiteY23" fmla="*/ 6356 h 10000"/>
              <a:gd name="connsiteX24" fmla="*/ 3720 w 10000"/>
              <a:gd name="connsiteY24" fmla="*/ 6221 h 10000"/>
              <a:gd name="connsiteX25" fmla="*/ 3301 w 10000"/>
              <a:gd name="connsiteY25" fmla="*/ 6221 h 10000"/>
              <a:gd name="connsiteX26" fmla="*/ 3601 w 10000"/>
              <a:gd name="connsiteY26" fmla="*/ 5920 h 10000"/>
              <a:gd name="connsiteX27" fmla="*/ 4019 w 10000"/>
              <a:gd name="connsiteY27" fmla="*/ 5954 h 10000"/>
              <a:gd name="connsiteX28" fmla="*/ 3869 w 10000"/>
              <a:gd name="connsiteY28" fmla="*/ 5720 h 10000"/>
              <a:gd name="connsiteX29" fmla="*/ 3570 w 10000"/>
              <a:gd name="connsiteY29" fmla="*/ 5451 h 10000"/>
              <a:gd name="connsiteX30" fmla="*/ 4318 w 10000"/>
              <a:gd name="connsiteY30" fmla="*/ 5602 h 10000"/>
              <a:gd name="connsiteX31" fmla="*/ 4019 w 10000"/>
              <a:gd name="connsiteY31" fmla="*/ 5385 h 10000"/>
              <a:gd name="connsiteX32" fmla="*/ 3930 w 10000"/>
              <a:gd name="connsiteY32" fmla="*/ 5153 h 10000"/>
              <a:gd name="connsiteX33" fmla="*/ 4168 w 10000"/>
              <a:gd name="connsiteY33" fmla="*/ 4984 h 10000"/>
              <a:gd name="connsiteX34" fmla="*/ 4528 w 10000"/>
              <a:gd name="connsiteY34" fmla="*/ 4916 h 10000"/>
              <a:gd name="connsiteX35" fmla="*/ 4706 w 10000"/>
              <a:gd name="connsiteY35" fmla="*/ 4766 h 10000"/>
              <a:gd name="connsiteX36" fmla="*/ 4318 w 10000"/>
              <a:gd name="connsiteY36" fmla="*/ 4716 h 10000"/>
              <a:gd name="connsiteX37" fmla="*/ 3990 w 10000"/>
              <a:gd name="connsiteY37" fmla="*/ 4849 h 10000"/>
              <a:gd name="connsiteX38" fmla="*/ 3900 w 10000"/>
              <a:gd name="connsiteY38" fmla="*/ 4500 h 10000"/>
              <a:gd name="connsiteX39" fmla="*/ 4199 w 10000"/>
              <a:gd name="connsiteY39" fmla="*/ 4348 h 10000"/>
              <a:gd name="connsiteX40" fmla="*/ 3990 w 10000"/>
              <a:gd name="connsiteY40" fmla="*/ 4214 h 10000"/>
              <a:gd name="connsiteX41" fmla="*/ 4318 w 10000"/>
              <a:gd name="connsiteY41" fmla="*/ 3997 h 10000"/>
              <a:gd name="connsiteX42" fmla="*/ 4438 w 10000"/>
              <a:gd name="connsiteY42" fmla="*/ 3746 h 10000"/>
              <a:gd name="connsiteX43" fmla="*/ 4886 w 10000"/>
              <a:gd name="connsiteY43" fmla="*/ 3645 h 10000"/>
              <a:gd name="connsiteX44" fmla="*/ 4857 w 10000"/>
              <a:gd name="connsiteY44" fmla="*/ 3446 h 10000"/>
              <a:gd name="connsiteX45" fmla="*/ 4528 w 10000"/>
              <a:gd name="connsiteY45" fmla="*/ 3329 h 10000"/>
              <a:gd name="connsiteX46" fmla="*/ 4857 w 10000"/>
              <a:gd name="connsiteY46" fmla="*/ 3194 h 10000"/>
              <a:gd name="connsiteX47" fmla="*/ 5215 w 10000"/>
              <a:gd name="connsiteY47" fmla="*/ 3263 h 10000"/>
              <a:gd name="connsiteX48" fmla="*/ 5485 w 10000"/>
              <a:gd name="connsiteY48" fmla="*/ 3078 h 10000"/>
              <a:gd name="connsiteX49" fmla="*/ 5485 w 10000"/>
              <a:gd name="connsiteY49" fmla="*/ 2793 h 10000"/>
              <a:gd name="connsiteX50" fmla="*/ 6291 w 10000"/>
              <a:gd name="connsiteY50" fmla="*/ 2826 h 10000"/>
              <a:gd name="connsiteX51" fmla="*/ 6711 w 10000"/>
              <a:gd name="connsiteY51" fmla="*/ 2710 h 10000"/>
              <a:gd name="connsiteX52" fmla="*/ 6561 w 10000"/>
              <a:gd name="connsiteY52" fmla="*/ 2493 h 10000"/>
              <a:gd name="connsiteX53" fmla="*/ 7279 w 10000"/>
              <a:gd name="connsiteY53" fmla="*/ 2326 h 10000"/>
              <a:gd name="connsiteX54" fmla="*/ 7697 w 10000"/>
              <a:gd name="connsiteY54" fmla="*/ 2075 h 10000"/>
              <a:gd name="connsiteX55" fmla="*/ 8145 w 10000"/>
              <a:gd name="connsiteY55" fmla="*/ 1857 h 10000"/>
              <a:gd name="connsiteX56" fmla="*/ 8864 w 10000"/>
              <a:gd name="connsiteY56" fmla="*/ 1940 h 10000"/>
              <a:gd name="connsiteX57" fmla="*/ 9163 w 10000"/>
              <a:gd name="connsiteY57" fmla="*/ 1841 h 10000"/>
              <a:gd name="connsiteX58" fmla="*/ 9103 w 10000"/>
              <a:gd name="connsiteY58" fmla="*/ 1457 h 10000"/>
              <a:gd name="connsiteX59" fmla="*/ 9670 w 10000"/>
              <a:gd name="connsiteY59" fmla="*/ 1590 h 10000"/>
              <a:gd name="connsiteX60" fmla="*/ 9940 w 10000"/>
              <a:gd name="connsiteY60" fmla="*/ 1623 h 10000"/>
              <a:gd name="connsiteX61" fmla="*/ 9790 w 10000"/>
              <a:gd name="connsiteY61" fmla="*/ 1354 h 10000"/>
              <a:gd name="connsiteX62" fmla="*/ 9432 w 10000"/>
              <a:gd name="connsiteY62" fmla="*/ 1257 h 10000"/>
              <a:gd name="connsiteX63" fmla="*/ 9850 w 10000"/>
              <a:gd name="connsiteY63" fmla="*/ 987 h 10000"/>
              <a:gd name="connsiteX64" fmla="*/ 9790 w 10000"/>
              <a:gd name="connsiteY64" fmla="*/ 786 h 10000"/>
              <a:gd name="connsiteX65" fmla="*/ 10000 w 10000"/>
              <a:gd name="connsiteY65" fmla="*/ 519 h 10000"/>
              <a:gd name="connsiteX66" fmla="*/ 9790 w 10000"/>
              <a:gd name="connsiteY66" fmla="*/ 318 h 10000"/>
              <a:gd name="connsiteX67" fmla="*/ 9581 w 10000"/>
              <a:gd name="connsiteY67" fmla="*/ 203 h 10000"/>
              <a:gd name="connsiteX68" fmla="*/ 9551 w 10000"/>
              <a:gd name="connsiteY68" fmla="*/ 2 h 10000"/>
              <a:gd name="connsiteX69" fmla="*/ 9193 w 10000"/>
              <a:gd name="connsiteY69" fmla="*/ 135 h 10000"/>
              <a:gd name="connsiteX0" fmla="*/ 221 w 10000"/>
              <a:gd name="connsiteY0" fmla="*/ 9998 h 9998"/>
              <a:gd name="connsiteX1" fmla="*/ 401 w 10000"/>
              <a:gd name="connsiteY1" fmla="*/ 9597 h 9998"/>
              <a:gd name="connsiteX2" fmla="*/ 401 w 10000"/>
              <a:gd name="connsiteY2" fmla="*/ 9196 h 9998"/>
              <a:gd name="connsiteX3" fmla="*/ 12 w 10000"/>
              <a:gd name="connsiteY3" fmla="*/ 9062 h 9998"/>
              <a:gd name="connsiteX4" fmla="*/ 161 w 10000"/>
              <a:gd name="connsiteY4" fmla="*/ 8876 h 9998"/>
              <a:gd name="connsiteX5" fmla="*/ 789 w 10000"/>
              <a:gd name="connsiteY5" fmla="*/ 8929 h 9998"/>
              <a:gd name="connsiteX6" fmla="*/ 1208 w 10000"/>
              <a:gd name="connsiteY6" fmla="*/ 8643 h 9998"/>
              <a:gd name="connsiteX7" fmla="*/ 999 w 10000"/>
              <a:gd name="connsiteY7" fmla="*/ 8410 h 9998"/>
              <a:gd name="connsiteX8" fmla="*/ 1358 w 10000"/>
              <a:gd name="connsiteY8" fmla="*/ 8276 h 9998"/>
              <a:gd name="connsiteX9" fmla="*/ 1447 w 10000"/>
              <a:gd name="connsiteY9" fmla="*/ 8041 h 9998"/>
              <a:gd name="connsiteX10" fmla="*/ 2076 w 10000"/>
              <a:gd name="connsiteY10" fmla="*/ 8158 h 9998"/>
              <a:gd name="connsiteX11" fmla="*/ 2524 w 10000"/>
              <a:gd name="connsiteY11" fmla="*/ 7974 h 9998"/>
              <a:gd name="connsiteX12" fmla="*/ 2195 w 10000"/>
              <a:gd name="connsiteY12" fmla="*/ 7808 h 9998"/>
              <a:gd name="connsiteX13" fmla="*/ 2584 w 10000"/>
              <a:gd name="connsiteY13" fmla="*/ 7624 h 9998"/>
              <a:gd name="connsiteX14" fmla="*/ 2284 w 10000"/>
              <a:gd name="connsiteY14" fmla="*/ 7456 h 9998"/>
              <a:gd name="connsiteX15" fmla="*/ 2465 w 10000"/>
              <a:gd name="connsiteY15" fmla="*/ 6988 h 9998"/>
              <a:gd name="connsiteX16" fmla="*/ 2704 w 10000"/>
              <a:gd name="connsiteY16" fmla="*/ 6855 h 9998"/>
              <a:gd name="connsiteX17" fmla="*/ 2494 w 10000"/>
              <a:gd name="connsiteY17" fmla="*/ 6637 h 9998"/>
              <a:gd name="connsiteX18" fmla="*/ 2913 w 10000"/>
              <a:gd name="connsiteY18" fmla="*/ 6688 h 9998"/>
              <a:gd name="connsiteX19" fmla="*/ 3181 w 10000"/>
              <a:gd name="connsiteY19" fmla="*/ 6837 h 9998"/>
              <a:gd name="connsiteX20" fmla="*/ 3451 w 10000"/>
              <a:gd name="connsiteY20" fmla="*/ 6620 h 9998"/>
              <a:gd name="connsiteX21" fmla="*/ 3093 w 10000"/>
              <a:gd name="connsiteY21" fmla="*/ 6505 h 9998"/>
              <a:gd name="connsiteX22" fmla="*/ 3003 w 10000"/>
              <a:gd name="connsiteY22" fmla="*/ 6354 h 9998"/>
              <a:gd name="connsiteX23" fmla="*/ 3750 w 10000"/>
              <a:gd name="connsiteY23" fmla="*/ 6354 h 9998"/>
              <a:gd name="connsiteX24" fmla="*/ 3720 w 10000"/>
              <a:gd name="connsiteY24" fmla="*/ 6219 h 9998"/>
              <a:gd name="connsiteX25" fmla="*/ 3301 w 10000"/>
              <a:gd name="connsiteY25" fmla="*/ 6219 h 9998"/>
              <a:gd name="connsiteX26" fmla="*/ 3601 w 10000"/>
              <a:gd name="connsiteY26" fmla="*/ 5918 h 9998"/>
              <a:gd name="connsiteX27" fmla="*/ 4019 w 10000"/>
              <a:gd name="connsiteY27" fmla="*/ 5952 h 9998"/>
              <a:gd name="connsiteX28" fmla="*/ 3869 w 10000"/>
              <a:gd name="connsiteY28" fmla="*/ 5718 h 9998"/>
              <a:gd name="connsiteX29" fmla="*/ 3570 w 10000"/>
              <a:gd name="connsiteY29" fmla="*/ 5449 h 9998"/>
              <a:gd name="connsiteX30" fmla="*/ 4318 w 10000"/>
              <a:gd name="connsiteY30" fmla="*/ 5600 h 9998"/>
              <a:gd name="connsiteX31" fmla="*/ 4019 w 10000"/>
              <a:gd name="connsiteY31" fmla="*/ 5383 h 9998"/>
              <a:gd name="connsiteX32" fmla="*/ 3930 w 10000"/>
              <a:gd name="connsiteY32" fmla="*/ 5151 h 9998"/>
              <a:gd name="connsiteX33" fmla="*/ 4168 w 10000"/>
              <a:gd name="connsiteY33" fmla="*/ 4982 h 9998"/>
              <a:gd name="connsiteX34" fmla="*/ 4528 w 10000"/>
              <a:gd name="connsiteY34" fmla="*/ 4914 h 9998"/>
              <a:gd name="connsiteX35" fmla="*/ 4706 w 10000"/>
              <a:gd name="connsiteY35" fmla="*/ 4764 h 9998"/>
              <a:gd name="connsiteX36" fmla="*/ 4318 w 10000"/>
              <a:gd name="connsiteY36" fmla="*/ 4714 h 9998"/>
              <a:gd name="connsiteX37" fmla="*/ 3990 w 10000"/>
              <a:gd name="connsiteY37" fmla="*/ 4847 h 9998"/>
              <a:gd name="connsiteX38" fmla="*/ 3900 w 10000"/>
              <a:gd name="connsiteY38" fmla="*/ 4498 h 9998"/>
              <a:gd name="connsiteX39" fmla="*/ 4199 w 10000"/>
              <a:gd name="connsiteY39" fmla="*/ 4346 h 9998"/>
              <a:gd name="connsiteX40" fmla="*/ 3990 w 10000"/>
              <a:gd name="connsiteY40" fmla="*/ 4212 h 9998"/>
              <a:gd name="connsiteX41" fmla="*/ 4318 w 10000"/>
              <a:gd name="connsiteY41" fmla="*/ 3995 h 9998"/>
              <a:gd name="connsiteX42" fmla="*/ 4438 w 10000"/>
              <a:gd name="connsiteY42" fmla="*/ 3744 h 9998"/>
              <a:gd name="connsiteX43" fmla="*/ 4886 w 10000"/>
              <a:gd name="connsiteY43" fmla="*/ 3643 h 9998"/>
              <a:gd name="connsiteX44" fmla="*/ 4857 w 10000"/>
              <a:gd name="connsiteY44" fmla="*/ 3444 h 9998"/>
              <a:gd name="connsiteX45" fmla="*/ 4528 w 10000"/>
              <a:gd name="connsiteY45" fmla="*/ 3327 h 9998"/>
              <a:gd name="connsiteX46" fmla="*/ 4857 w 10000"/>
              <a:gd name="connsiteY46" fmla="*/ 3192 h 9998"/>
              <a:gd name="connsiteX47" fmla="*/ 5215 w 10000"/>
              <a:gd name="connsiteY47" fmla="*/ 3261 h 9998"/>
              <a:gd name="connsiteX48" fmla="*/ 5485 w 10000"/>
              <a:gd name="connsiteY48" fmla="*/ 3076 h 9998"/>
              <a:gd name="connsiteX49" fmla="*/ 5485 w 10000"/>
              <a:gd name="connsiteY49" fmla="*/ 2791 h 9998"/>
              <a:gd name="connsiteX50" fmla="*/ 6291 w 10000"/>
              <a:gd name="connsiteY50" fmla="*/ 2824 h 9998"/>
              <a:gd name="connsiteX51" fmla="*/ 6711 w 10000"/>
              <a:gd name="connsiteY51" fmla="*/ 2708 h 9998"/>
              <a:gd name="connsiteX52" fmla="*/ 6561 w 10000"/>
              <a:gd name="connsiteY52" fmla="*/ 2491 h 9998"/>
              <a:gd name="connsiteX53" fmla="*/ 7279 w 10000"/>
              <a:gd name="connsiteY53" fmla="*/ 2324 h 9998"/>
              <a:gd name="connsiteX54" fmla="*/ 7697 w 10000"/>
              <a:gd name="connsiteY54" fmla="*/ 2073 h 9998"/>
              <a:gd name="connsiteX55" fmla="*/ 8145 w 10000"/>
              <a:gd name="connsiteY55" fmla="*/ 1855 h 9998"/>
              <a:gd name="connsiteX56" fmla="*/ 8864 w 10000"/>
              <a:gd name="connsiteY56" fmla="*/ 1938 h 9998"/>
              <a:gd name="connsiteX57" fmla="*/ 9163 w 10000"/>
              <a:gd name="connsiteY57" fmla="*/ 1839 h 9998"/>
              <a:gd name="connsiteX58" fmla="*/ 9103 w 10000"/>
              <a:gd name="connsiteY58" fmla="*/ 1455 h 9998"/>
              <a:gd name="connsiteX59" fmla="*/ 9670 w 10000"/>
              <a:gd name="connsiteY59" fmla="*/ 1588 h 9998"/>
              <a:gd name="connsiteX60" fmla="*/ 9940 w 10000"/>
              <a:gd name="connsiteY60" fmla="*/ 1621 h 9998"/>
              <a:gd name="connsiteX61" fmla="*/ 9790 w 10000"/>
              <a:gd name="connsiteY61" fmla="*/ 1352 h 9998"/>
              <a:gd name="connsiteX62" fmla="*/ 9432 w 10000"/>
              <a:gd name="connsiteY62" fmla="*/ 1255 h 9998"/>
              <a:gd name="connsiteX63" fmla="*/ 9850 w 10000"/>
              <a:gd name="connsiteY63" fmla="*/ 985 h 9998"/>
              <a:gd name="connsiteX64" fmla="*/ 9790 w 10000"/>
              <a:gd name="connsiteY64" fmla="*/ 784 h 9998"/>
              <a:gd name="connsiteX65" fmla="*/ 10000 w 10000"/>
              <a:gd name="connsiteY65" fmla="*/ 517 h 9998"/>
              <a:gd name="connsiteX66" fmla="*/ 9790 w 10000"/>
              <a:gd name="connsiteY66" fmla="*/ 316 h 9998"/>
              <a:gd name="connsiteX67" fmla="*/ 9581 w 10000"/>
              <a:gd name="connsiteY67" fmla="*/ 201 h 9998"/>
              <a:gd name="connsiteX68" fmla="*/ 9551 w 10000"/>
              <a:gd name="connsiteY68" fmla="*/ 0 h 9998"/>
              <a:gd name="connsiteX0" fmla="*/ 221 w 10000"/>
              <a:gd name="connsiteY0" fmla="*/ 9799 h 9799"/>
              <a:gd name="connsiteX1" fmla="*/ 401 w 10000"/>
              <a:gd name="connsiteY1" fmla="*/ 9398 h 9799"/>
              <a:gd name="connsiteX2" fmla="*/ 401 w 10000"/>
              <a:gd name="connsiteY2" fmla="*/ 8997 h 9799"/>
              <a:gd name="connsiteX3" fmla="*/ 12 w 10000"/>
              <a:gd name="connsiteY3" fmla="*/ 8863 h 9799"/>
              <a:gd name="connsiteX4" fmla="*/ 161 w 10000"/>
              <a:gd name="connsiteY4" fmla="*/ 8677 h 9799"/>
              <a:gd name="connsiteX5" fmla="*/ 789 w 10000"/>
              <a:gd name="connsiteY5" fmla="*/ 8730 h 9799"/>
              <a:gd name="connsiteX6" fmla="*/ 1208 w 10000"/>
              <a:gd name="connsiteY6" fmla="*/ 8444 h 9799"/>
              <a:gd name="connsiteX7" fmla="*/ 999 w 10000"/>
              <a:gd name="connsiteY7" fmla="*/ 8211 h 9799"/>
              <a:gd name="connsiteX8" fmla="*/ 1358 w 10000"/>
              <a:gd name="connsiteY8" fmla="*/ 8077 h 9799"/>
              <a:gd name="connsiteX9" fmla="*/ 1447 w 10000"/>
              <a:gd name="connsiteY9" fmla="*/ 7842 h 9799"/>
              <a:gd name="connsiteX10" fmla="*/ 2076 w 10000"/>
              <a:gd name="connsiteY10" fmla="*/ 7959 h 9799"/>
              <a:gd name="connsiteX11" fmla="*/ 2524 w 10000"/>
              <a:gd name="connsiteY11" fmla="*/ 7775 h 9799"/>
              <a:gd name="connsiteX12" fmla="*/ 2195 w 10000"/>
              <a:gd name="connsiteY12" fmla="*/ 7609 h 9799"/>
              <a:gd name="connsiteX13" fmla="*/ 2584 w 10000"/>
              <a:gd name="connsiteY13" fmla="*/ 7425 h 9799"/>
              <a:gd name="connsiteX14" fmla="*/ 2284 w 10000"/>
              <a:gd name="connsiteY14" fmla="*/ 7256 h 9799"/>
              <a:gd name="connsiteX15" fmla="*/ 2465 w 10000"/>
              <a:gd name="connsiteY15" fmla="*/ 6788 h 9799"/>
              <a:gd name="connsiteX16" fmla="*/ 2704 w 10000"/>
              <a:gd name="connsiteY16" fmla="*/ 6655 h 9799"/>
              <a:gd name="connsiteX17" fmla="*/ 2494 w 10000"/>
              <a:gd name="connsiteY17" fmla="*/ 6437 h 9799"/>
              <a:gd name="connsiteX18" fmla="*/ 2913 w 10000"/>
              <a:gd name="connsiteY18" fmla="*/ 6488 h 9799"/>
              <a:gd name="connsiteX19" fmla="*/ 3181 w 10000"/>
              <a:gd name="connsiteY19" fmla="*/ 6637 h 9799"/>
              <a:gd name="connsiteX20" fmla="*/ 3451 w 10000"/>
              <a:gd name="connsiteY20" fmla="*/ 6420 h 9799"/>
              <a:gd name="connsiteX21" fmla="*/ 3093 w 10000"/>
              <a:gd name="connsiteY21" fmla="*/ 6305 h 9799"/>
              <a:gd name="connsiteX22" fmla="*/ 3003 w 10000"/>
              <a:gd name="connsiteY22" fmla="*/ 6154 h 9799"/>
              <a:gd name="connsiteX23" fmla="*/ 3750 w 10000"/>
              <a:gd name="connsiteY23" fmla="*/ 6154 h 9799"/>
              <a:gd name="connsiteX24" fmla="*/ 3720 w 10000"/>
              <a:gd name="connsiteY24" fmla="*/ 6019 h 9799"/>
              <a:gd name="connsiteX25" fmla="*/ 3301 w 10000"/>
              <a:gd name="connsiteY25" fmla="*/ 6019 h 9799"/>
              <a:gd name="connsiteX26" fmla="*/ 3601 w 10000"/>
              <a:gd name="connsiteY26" fmla="*/ 5718 h 9799"/>
              <a:gd name="connsiteX27" fmla="*/ 4019 w 10000"/>
              <a:gd name="connsiteY27" fmla="*/ 5752 h 9799"/>
              <a:gd name="connsiteX28" fmla="*/ 3869 w 10000"/>
              <a:gd name="connsiteY28" fmla="*/ 5518 h 9799"/>
              <a:gd name="connsiteX29" fmla="*/ 3570 w 10000"/>
              <a:gd name="connsiteY29" fmla="*/ 5249 h 9799"/>
              <a:gd name="connsiteX30" fmla="*/ 4318 w 10000"/>
              <a:gd name="connsiteY30" fmla="*/ 5400 h 9799"/>
              <a:gd name="connsiteX31" fmla="*/ 4019 w 10000"/>
              <a:gd name="connsiteY31" fmla="*/ 5183 h 9799"/>
              <a:gd name="connsiteX32" fmla="*/ 3930 w 10000"/>
              <a:gd name="connsiteY32" fmla="*/ 4951 h 9799"/>
              <a:gd name="connsiteX33" fmla="*/ 4168 w 10000"/>
              <a:gd name="connsiteY33" fmla="*/ 4782 h 9799"/>
              <a:gd name="connsiteX34" fmla="*/ 4528 w 10000"/>
              <a:gd name="connsiteY34" fmla="*/ 4714 h 9799"/>
              <a:gd name="connsiteX35" fmla="*/ 4706 w 10000"/>
              <a:gd name="connsiteY35" fmla="*/ 4564 h 9799"/>
              <a:gd name="connsiteX36" fmla="*/ 4318 w 10000"/>
              <a:gd name="connsiteY36" fmla="*/ 4514 h 9799"/>
              <a:gd name="connsiteX37" fmla="*/ 3990 w 10000"/>
              <a:gd name="connsiteY37" fmla="*/ 4647 h 9799"/>
              <a:gd name="connsiteX38" fmla="*/ 3900 w 10000"/>
              <a:gd name="connsiteY38" fmla="*/ 4298 h 9799"/>
              <a:gd name="connsiteX39" fmla="*/ 4199 w 10000"/>
              <a:gd name="connsiteY39" fmla="*/ 4146 h 9799"/>
              <a:gd name="connsiteX40" fmla="*/ 3990 w 10000"/>
              <a:gd name="connsiteY40" fmla="*/ 4012 h 9799"/>
              <a:gd name="connsiteX41" fmla="*/ 4318 w 10000"/>
              <a:gd name="connsiteY41" fmla="*/ 3795 h 9799"/>
              <a:gd name="connsiteX42" fmla="*/ 4438 w 10000"/>
              <a:gd name="connsiteY42" fmla="*/ 3544 h 9799"/>
              <a:gd name="connsiteX43" fmla="*/ 4886 w 10000"/>
              <a:gd name="connsiteY43" fmla="*/ 3443 h 9799"/>
              <a:gd name="connsiteX44" fmla="*/ 4857 w 10000"/>
              <a:gd name="connsiteY44" fmla="*/ 3244 h 9799"/>
              <a:gd name="connsiteX45" fmla="*/ 4528 w 10000"/>
              <a:gd name="connsiteY45" fmla="*/ 3127 h 9799"/>
              <a:gd name="connsiteX46" fmla="*/ 4857 w 10000"/>
              <a:gd name="connsiteY46" fmla="*/ 2992 h 9799"/>
              <a:gd name="connsiteX47" fmla="*/ 5215 w 10000"/>
              <a:gd name="connsiteY47" fmla="*/ 3061 h 9799"/>
              <a:gd name="connsiteX48" fmla="*/ 5485 w 10000"/>
              <a:gd name="connsiteY48" fmla="*/ 2876 h 9799"/>
              <a:gd name="connsiteX49" fmla="*/ 5485 w 10000"/>
              <a:gd name="connsiteY49" fmla="*/ 2591 h 9799"/>
              <a:gd name="connsiteX50" fmla="*/ 6291 w 10000"/>
              <a:gd name="connsiteY50" fmla="*/ 2624 h 9799"/>
              <a:gd name="connsiteX51" fmla="*/ 6711 w 10000"/>
              <a:gd name="connsiteY51" fmla="*/ 2508 h 9799"/>
              <a:gd name="connsiteX52" fmla="*/ 6561 w 10000"/>
              <a:gd name="connsiteY52" fmla="*/ 2290 h 9799"/>
              <a:gd name="connsiteX53" fmla="*/ 7279 w 10000"/>
              <a:gd name="connsiteY53" fmla="*/ 2123 h 9799"/>
              <a:gd name="connsiteX54" fmla="*/ 7697 w 10000"/>
              <a:gd name="connsiteY54" fmla="*/ 1872 h 9799"/>
              <a:gd name="connsiteX55" fmla="*/ 8145 w 10000"/>
              <a:gd name="connsiteY55" fmla="*/ 1654 h 9799"/>
              <a:gd name="connsiteX56" fmla="*/ 8864 w 10000"/>
              <a:gd name="connsiteY56" fmla="*/ 1737 h 9799"/>
              <a:gd name="connsiteX57" fmla="*/ 9163 w 10000"/>
              <a:gd name="connsiteY57" fmla="*/ 1638 h 9799"/>
              <a:gd name="connsiteX58" fmla="*/ 9103 w 10000"/>
              <a:gd name="connsiteY58" fmla="*/ 1254 h 9799"/>
              <a:gd name="connsiteX59" fmla="*/ 9670 w 10000"/>
              <a:gd name="connsiteY59" fmla="*/ 1387 h 9799"/>
              <a:gd name="connsiteX60" fmla="*/ 9940 w 10000"/>
              <a:gd name="connsiteY60" fmla="*/ 1420 h 9799"/>
              <a:gd name="connsiteX61" fmla="*/ 9790 w 10000"/>
              <a:gd name="connsiteY61" fmla="*/ 1151 h 9799"/>
              <a:gd name="connsiteX62" fmla="*/ 9432 w 10000"/>
              <a:gd name="connsiteY62" fmla="*/ 1054 h 9799"/>
              <a:gd name="connsiteX63" fmla="*/ 9850 w 10000"/>
              <a:gd name="connsiteY63" fmla="*/ 784 h 9799"/>
              <a:gd name="connsiteX64" fmla="*/ 9790 w 10000"/>
              <a:gd name="connsiteY64" fmla="*/ 583 h 9799"/>
              <a:gd name="connsiteX65" fmla="*/ 10000 w 10000"/>
              <a:gd name="connsiteY65" fmla="*/ 316 h 9799"/>
              <a:gd name="connsiteX66" fmla="*/ 9790 w 10000"/>
              <a:gd name="connsiteY66" fmla="*/ 115 h 9799"/>
              <a:gd name="connsiteX67" fmla="*/ 9581 w 10000"/>
              <a:gd name="connsiteY67" fmla="*/ 0 h 9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0000" h="9799">
                <a:moveTo>
                  <a:pt x="221" y="9799"/>
                </a:moveTo>
                <a:cubicBezTo>
                  <a:pt x="291" y="9664"/>
                  <a:pt x="371" y="9532"/>
                  <a:pt x="401" y="9398"/>
                </a:cubicBezTo>
                <a:cubicBezTo>
                  <a:pt x="431" y="9263"/>
                  <a:pt x="460" y="9085"/>
                  <a:pt x="401" y="8997"/>
                </a:cubicBezTo>
                <a:cubicBezTo>
                  <a:pt x="341" y="8909"/>
                  <a:pt x="52" y="8915"/>
                  <a:pt x="12" y="8863"/>
                </a:cubicBezTo>
                <a:cubicBezTo>
                  <a:pt x="-27" y="8812"/>
                  <a:pt x="32" y="8702"/>
                  <a:pt x="161" y="8677"/>
                </a:cubicBezTo>
                <a:cubicBezTo>
                  <a:pt x="291" y="8657"/>
                  <a:pt x="611" y="8768"/>
                  <a:pt x="789" y="8730"/>
                </a:cubicBezTo>
                <a:cubicBezTo>
                  <a:pt x="969" y="8689"/>
                  <a:pt x="1179" y="8529"/>
                  <a:pt x="1208" y="8444"/>
                </a:cubicBezTo>
                <a:cubicBezTo>
                  <a:pt x="1238" y="8361"/>
                  <a:pt x="979" y="8271"/>
                  <a:pt x="999" y="8211"/>
                </a:cubicBezTo>
                <a:cubicBezTo>
                  <a:pt x="1018" y="8150"/>
                  <a:pt x="1288" y="8138"/>
                  <a:pt x="1358" y="8077"/>
                </a:cubicBezTo>
                <a:cubicBezTo>
                  <a:pt x="1427" y="8016"/>
                  <a:pt x="1327" y="7860"/>
                  <a:pt x="1447" y="7842"/>
                </a:cubicBezTo>
                <a:cubicBezTo>
                  <a:pt x="1567" y="7825"/>
                  <a:pt x="1897" y="7970"/>
                  <a:pt x="2076" y="7959"/>
                </a:cubicBezTo>
                <a:cubicBezTo>
                  <a:pt x="2255" y="7949"/>
                  <a:pt x="2504" y="7830"/>
                  <a:pt x="2524" y="7775"/>
                </a:cubicBezTo>
                <a:cubicBezTo>
                  <a:pt x="2543" y="7722"/>
                  <a:pt x="2185" y="7665"/>
                  <a:pt x="2195" y="7609"/>
                </a:cubicBezTo>
                <a:cubicBezTo>
                  <a:pt x="2205" y="7553"/>
                  <a:pt x="2575" y="7479"/>
                  <a:pt x="2584" y="7425"/>
                </a:cubicBezTo>
                <a:cubicBezTo>
                  <a:pt x="2594" y="7369"/>
                  <a:pt x="2305" y="7364"/>
                  <a:pt x="2284" y="7256"/>
                </a:cubicBezTo>
                <a:cubicBezTo>
                  <a:pt x="2265" y="7151"/>
                  <a:pt x="2394" y="6889"/>
                  <a:pt x="2465" y="6788"/>
                </a:cubicBezTo>
                <a:cubicBezTo>
                  <a:pt x="2534" y="6688"/>
                  <a:pt x="2704" y="6710"/>
                  <a:pt x="2704" y="6655"/>
                </a:cubicBezTo>
                <a:cubicBezTo>
                  <a:pt x="2704" y="6599"/>
                  <a:pt x="2465" y="6465"/>
                  <a:pt x="2494" y="6437"/>
                </a:cubicBezTo>
                <a:cubicBezTo>
                  <a:pt x="2524" y="6409"/>
                  <a:pt x="2793" y="6453"/>
                  <a:pt x="2913" y="6488"/>
                </a:cubicBezTo>
                <a:cubicBezTo>
                  <a:pt x="3033" y="6521"/>
                  <a:pt x="3093" y="6649"/>
                  <a:pt x="3181" y="6637"/>
                </a:cubicBezTo>
                <a:cubicBezTo>
                  <a:pt x="3271" y="6626"/>
                  <a:pt x="3470" y="6478"/>
                  <a:pt x="3451" y="6420"/>
                </a:cubicBezTo>
                <a:cubicBezTo>
                  <a:pt x="3432" y="6366"/>
                  <a:pt x="3162" y="6348"/>
                  <a:pt x="3093" y="6305"/>
                </a:cubicBezTo>
                <a:cubicBezTo>
                  <a:pt x="3022" y="6258"/>
                  <a:pt x="2893" y="6175"/>
                  <a:pt x="3003" y="6154"/>
                </a:cubicBezTo>
                <a:cubicBezTo>
                  <a:pt x="3112" y="6130"/>
                  <a:pt x="3631" y="6175"/>
                  <a:pt x="3750" y="6154"/>
                </a:cubicBezTo>
                <a:cubicBezTo>
                  <a:pt x="3869" y="6130"/>
                  <a:pt x="3790" y="6041"/>
                  <a:pt x="3720" y="6019"/>
                </a:cubicBezTo>
                <a:cubicBezTo>
                  <a:pt x="3651" y="5996"/>
                  <a:pt x="3322" y="6069"/>
                  <a:pt x="3301" y="6019"/>
                </a:cubicBezTo>
                <a:cubicBezTo>
                  <a:pt x="3281" y="5970"/>
                  <a:pt x="3481" y="5762"/>
                  <a:pt x="3601" y="5718"/>
                </a:cubicBezTo>
                <a:cubicBezTo>
                  <a:pt x="3720" y="5675"/>
                  <a:pt x="3969" y="5785"/>
                  <a:pt x="4019" y="5752"/>
                </a:cubicBezTo>
                <a:cubicBezTo>
                  <a:pt x="4069" y="5718"/>
                  <a:pt x="3939" y="5601"/>
                  <a:pt x="3869" y="5518"/>
                </a:cubicBezTo>
                <a:cubicBezTo>
                  <a:pt x="3800" y="5433"/>
                  <a:pt x="3501" y="5267"/>
                  <a:pt x="3570" y="5249"/>
                </a:cubicBezTo>
                <a:cubicBezTo>
                  <a:pt x="3640" y="5233"/>
                  <a:pt x="4248" y="5411"/>
                  <a:pt x="4318" y="5400"/>
                </a:cubicBezTo>
                <a:cubicBezTo>
                  <a:pt x="4389" y="5389"/>
                  <a:pt x="4079" y="5254"/>
                  <a:pt x="4019" y="5183"/>
                </a:cubicBezTo>
                <a:cubicBezTo>
                  <a:pt x="3960" y="5111"/>
                  <a:pt x="3909" y="5017"/>
                  <a:pt x="3930" y="4951"/>
                </a:cubicBezTo>
                <a:cubicBezTo>
                  <a:pt x="3949" y="4883"/>
                  <a:pt x="4069" y="4821"/>
                  <a:pt x="4168" y="4782"/>
                </a:cubicBezTo>
                <a:cubicBezTo>
                  <a:pt x="4268" y="4742"/>
                  <a:pt x="4438" y="4749"/>
                  <a:pt x="4528" y="4714"/>
                </a:cubicBezTo>
                <a:cubicBezTo>
                  <a:pt x="4618" y="4682"/>
                  <a:pt x="4737" y="4598"/>
                  <a:pt x="4706" y="4564"/>
                </a:cubicBezTo>
                <a:cubicBezTo>
                  <a:pt x="4677" y="4531"/>
                  <a:pt x="4438" y="4503"/>
                  <a:pt x="4318" y="4514"/>
                </a:cubicBezTo>
                <a:cubicBezTo>
                  <a:pt x="4199" y="4526"/>
                  <a:pt x="4059" y="4682"/>
                  <a:pt x="3990" y="4647"/>
                </a:cubicBezTo>
                <a:cubicBezTo>
                  <a:pt x="3919" y="4615"/>
                  <a:pt x="3869" y="4381"/>
                  <a:pt x="3900" y="4298"/>
                </a:cubicBezTo>
                <a:cubicBezTo>
                  <a:pt x="3930" y="4212"/>
                  <a:pt x="4189" y="4196"/>
                  <a:pt x="4199" y="4146"/>
                </a:cubicBezTo>
                <a:cubicBezTo>
                  <a:pt x="4208" y="4098"/>
                  <a:pt x="3969" y="4068"/>
                  <a:pt x="3990" y="4012"/>
                </a:cubicBezTo>
                <a:cubicBezTo>
                  <a:pt x="4009" y="3958"/>
                  <a:pt x="4248" y="3873"/>
                  <a:pt x="4318" y="3795"/>
                </a:cubicBezTo>
                <a:cubicBezTo>
                  <a:pt x="4389" y="3717"/>
                  <a:pt x="4348" y="3601"/>
                  <a:pt x="4438" y="3544"/>
                </a:cubicBezTo>
                <a:cubicBezTo>
                  <a:pt x="4528" y="3488"/>
                  <a:pt x="4816" y="3495"/>
                  <a:pt x="4886" y="3443"/>
                </a:cubicBezTo>
                <a:cubicBezTo>
                  <a:pt x="4957" y="3395"/>
                  <a:pt x="4916" y="3294"/>
                  <a:pt x="4857" y="3244"/>
                </a:cubicBezTo>
                <a:cubicBezTo>
                  <a:pt x="4796" y="3193"/>
                  <a:pt x="4528" y="3166"/>
                  <a:pt x="4528" y="3127"/>
                </a:cubicBezTo>
                <a:cubicBezTo>
                  <a:pt x="4528" y="3087"/>
                  <a:pt x="4747" y="3003"/>
                  <a:pt x="4857" y="2992"/>
                </a:cubicBezTo>
                <a:cubicBezTo>
                  <a:pt x="4966" y="2982"/>
                  <a:pt x="5116" y="3076"/>
                  <a:pt x="5215" y="3061"/>
                </a:cubicBezTo>
                <a:cubicBezTo>
                  <a:pt x="5315" y="3042"/>
                  <a:pt x="5444" y="2953"/>
                  <a:pt x="5485" y="2876"/>
                </a:cubicBezTo>
                <a:cubicBezTo>
                  <a:pt x="5525" y="2797"/>
                  <a:pt x="5345" y="2636"/>
                  <a:pt x="5485" y="2591"/>
                </a:cubicBezTo>
                <a:cubicBezTo>
                  <a:pt x="5625" y="2548"/>
                  <a:pt x="6092" y="2636"/>
                  <a:pt x="6291" y="2624"/>
                </a:cubicBezTo>
                <a:cubicBezTo>
                  <a:pt x="6491" y="2613"/>
                  <a:pt x="6671" y="2563"/>
                  <a:pt x="6711" y="2508"/>
                </a:cubicBezTo>
                <a:cubicBezTo>
                  <a:pt x="6750" y="2452"/>
                  <a:pt x="6461" y="2356"/>
                  <a:pt x="6561" y="2290"/>
                </a:cubicBezTo>
                <a:cubicBezTo>
                  <a:pt x="6661" y="2222"/>
                  <a:pt x="7088" y="2190"/>
                  <a:pt x="7279" y="2123"/>
                </a:cubicBezTo>
                <a:cubicBezTo>
                  <a:pt x="7468" y="2056"/>
                  <a:pt x="7548" y="1949"/>
                  <a:pt x="7697" y="1872"/>
                </a:cubicBezTo>
                <a:cubicBezTo>
                  <a:pt x="7846" y="1793"/>
                  <a:pt x="7956" y="1678"/>
                  <a:pt x="8145" y="1654"/>
                </a:cubicBezTo>
                <a:cubicBezTo>
                  <a:pt x="8336" y="1630"/>
                  <a:pt x="8694" y="1743"/>
                  <a:pt x="8864" y="1737"/>
                </a:cubicBezTo>
                <a:cubicBezTo>
                  <a:pt x="9033" y="1732"/>
                  <a:pt x="9122" y="1716"/>
                  <a:pt x="9163" y="1638"/>
                </a:cubicBezTo>
                <a:cubicBezTo>
                  <a:pt x="9203" y="1559"/>
                  <a:pt x="9023" y="1291"/>
                  <a:pt x="9103" y="1254"/>
                </a:cubicBezTo>
                <a:cubicBezTo>
                  <a:pt x="9183" y="1214"/>
                  <a:pt x="9532" y="1359"/>
                  <a:pt x="9670" y="1387"/>
                </a:cubicBezTo>
                <a:cubicBezTo>
                  <a:pt x="9811" y="1414"/>
                  <a:pt x="9921" y="1459"/>
                  <a:pt x="9940" y="1420"/>
                </a:cubicBezTo>
                <a:cubicBezTo>
                  <a:pt x="9960" y="1382"/>
                  <a:pt x="9870" y="1214"/>
                  <a:pt x="9790" y="1151"/>
                </a:cubicBezTo>
                <a:cubicBezTo>
                  <a:pt x="9711" y="1091"/>
                  <a:pt x="9422" y="1114"/>
                  <a:pt x="9432" y="1054"/>
                </a:cubicBezTo>
                <a:cubicBezTo>
                  <a:pt x="9441" y="991"/>
                  <a:pt x="9790" y="863"/>
                  <a:pt x="9850" y="784"/>
                </a:cubicBezTo>
                <a:cubicBezTo>
                  <a:pt x="9910" y="707"/>
                  <a:pt x="9770" y="663"/>
                  <a:pt x="9790" y="583"/>
                </a:cubicBezTo>
                <a:cubicBezTo>
                  <a:pt x="9811" y="507"/>
                  <a:pt x="10000" y="394"/>
                  <a:pt x="10000" y="316"/>
                </a:cubicBezTo>
                <a:cubicBezTo>
                  <a:pt x="10000" y="238"/>
                  <a:pt x="9861" y="166"/>
                  <a:pt x="9790" y="115"/>
                </a:cubicBezTo>
                <a:cubicBezTo>
                  <a:pt x="9721" y="66"/>
                  <a:pt x="9621" y="50"/>
                  <a:pt x="9581" y="0"/>
                </a:cubicBezTo>
              </a:path>
            </a:pathLst>
          </a:custGeom>
          <a:noFill/>
          <a:ln w="19050">
            <a:solidFill>
              <a:srgbClr val="0070C0"/>
            </a:solidFill>
            <a:round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0" name="Freeform 390" descr="Темный диагональный 2"/>
          <p:cNvSpPr>
            <a:spLocks noChangeAspect="1"/>
          </p:cNvSpPr>
          <p:nvPr/>
        </p:nvSpPr>
        <p:spPr bwMode="auto">
          <a:xfrm rot="20602819">
            <a:off x="2142833" y="3801292"/>
            <a:ext cx="203292" cy="216000"/>
          </a:xfrm>
          <a:custGeom>
            <a:avLst/>
            <a:gdLst>
              <a:gd name="T0" fmla="*/ 12 w 124"/>
              <a:gd name="T1" fmla="*/ 101 h 139"/>
              <a:gd name="T2" fmla="*/ 28 w 124"/>
              <a:gd name="T3" fmla="*/ 77 h 139"/>
              <a:gd name="T4" fmla="*/ 38 w 124"/>
              <a:gd name="T5" fmla="*/ 33 h 139"/>
              <a:gd name="T6" fmla="*/ 102 w 124"/>
              <a:gd name="T7" fmla="*/ 1 h 139"/>
              <a:gd name="T8" fmla="*/ 122 w 124"/>
              <a:gd name="T9" fmla="*/ 37 h 139"/>
              <a:gd name="T10" fmla="*/ 90 w 124"/>
              <a:gd name="T11" fmla="*/ 47 h 139"/>
              <a:gd name="T12" fmla="*/ 104 w 124"/>
              <a:gd name="T13" fmla="*/ 77 h 139"/>
              <a:gd name="T14" fmla="*/ 88 w 124"/>
              <a:gd name="T15" fmla="*/ 105 h 139"/>
              <a:gd name="T16" fmla="*/ 52 w 124"/>
              <a:gd name="T17" fmla="*/ 109 h 139"/>
              <a:gd name="T18" fmla="*/ 36 w 124"/>
              <a:gd name="T19" fmla="*/ 137 h 139"/>
              <a:gd name="T20" fmla="*/ 4 w 124"/>
              <a:gd name="T21" fmla="*/ 119 h 139"/>
              <a:gd name="T22" fmla="*/ 12 w 124"/>
              <a:gd name="T23" fmla="*/ 101 h 13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24"/>
              <a:gd name="T37" fmla="*/ 0 h 139"/>
              <a:gd name="T38" fmla="*/ 124 w 124"/>
              <a:gd name="T39" fmla="*/ 139 h 13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24" h="139">
                <a:moveTo>
                  <a:pt x="12" y="101"/>
                </a:moveTo>
                <a:cubicBezTo>
                  <a:pt x="16" y="94"/>
                  <a:pt x="24" y="88"/>
                  <a:pt x="28" y="77"/>
                </a:cubicBezTo>
                <a:cubicBezTo>
                  <a:pt x="32" y="66"/>
                  <a:pt x="26" y="46"/>
                  <a:pt x="38" y="33"/>
                </a:cubicBezTo>
                <a:cubicBezTo>
                  <a:pt x="50" y="20"/>
                  <a:pt x="88" y="0"/>
                  <a:pt x="102" y="1"/>
                </a:cubicBezTo>
                <a:cubicBezTo>
                  <a:pt x="116" y="2"/>
                  <a:pt x="124" y="29"/>
                  <a:pt x="122" y="37"/>
                </a:cubicBezTo>
                <a:cubicBezTo>
                  <a:pt x="120" y="45"/>
                  <a:pt x="93" y="40"/>
                  <a:pt x="90" y="47"/>
                </a:cubicBezTo>
                <a:cubicBezTo>
                  <a:pt x="87" y="54"/>
                  <a:pt x="104" y="67"/>
                  <a:pt x="104" y="77"/>
                </a:cubicBezTo>
                <a:cubicBezTo>
                  <a:pt x="104" y="87"/>
                  <a:pt x="97" y="100"/>
                  <a:pt x="88" y="105"/>
                </a:cubicBezTo>
                <a:cubicBezTo>
                  <a:pt x="79" y="110"/>
                  <a:pt x="61" y="104"/>
                  <a:pt x="52" y="109"/>
                </a:cubicBezTo>
                <a:cubicBezTo>
                  <a:pt x="43" y="114"/>
                  <a:pt x="44" y="135"/>
                  <a:pt x="36" y="137"/>
                </a:cubicBezTo>
                <a:cubicBezTo>
                  <a:pt x="28" y="139"/>
                  <a:pt x="8" y="124"/>
                  <a:pt x="4" y="119"/>
                </a:cubicBezTo>
                <a:cubicBezTo>
                  <a:pt x="0" y="114"/>
                  <a:pt x="8" y="108"/>
                  <a:pt x="12" y="101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1" name="Freeform 406" descr="Темный диагональный 2"/>
          <p:cNvSpPr>
            <a:spLocks noChangeAspect="1"/>
          </p:cNvSpPr>
          <p:nvPr/>
        </p:nvSpPr>
        <p:spPr bwMode="auto">
          <a:xfrm>
            <a:off x="5680855" y="5305317"/>
            <a:ext cx="212808" cy="288000"/>
          </a:xfrm>
          <a:custGeom>
            <a:avLst/>
            <a:gdLst>
              <a:gd name="T0" fmla="*/ 68 w 146"/>
              <a:gd name="T1" fmla="*/ 157 h 159"/>
              <a:gd name="T2" fmla="*/ 59 w 146"/>
              <a:gd name="T3" fmla="*/ 151 h 159"/>
              <a:gd name="T4" fmla="*/ 16 w 146"/>
              <a:gd name="T5" fmla="*/ 121 h 159"/>
              <a:gd name="T6" fmla="*/ 2 w 146"/>
              <a:gd name="T7" fmla="*/ 73 h 159"/>
              <a:gd name="T8" fmla="*/ 31 w 146"/>
              <a:gd name="T9" fmla="*/ 25 h 159"/>
              <a:gd name="T10" fmla="*/ 100 w 146"/>
              <a:gd name="T11" fmla="*/ 1 h 159"/>
              <a:gd name="T12" fmla="*/ 52 w 146"/>
              <a:gd name="T13" fmla="*/ 31 h 159"/>
              <a:gd name="T14" fmla="*/ 47 w 146"/>
              <a:gd name="T15" fmla="*/ 55 h 159"/>
              <a:gd name="T16" fmla="*/ 80 w 146"/>
              <a:gd name="T17" fmla="*/ 46 h 159"/>
              <a:gd name="T18" fmla="*/ 86 w 146"/>
              <a:gd name="T19" fmla="*/ 27 h 159"/>
              <a:gd name="T20" fmla="*/ 104 w 146"/>
              <a:gd name="T21" fmla="*/ 36 h 159"/>
              <a:gd name="T22" fmla="*/ 112 w 146"/>
              <a:gd name="T23" fmla="*/ 13 h 159"/>
              <a:gd name="T24" fmla="*/ 122 w 146"/>
              <a:gd name="T25" fmla="*/ 34 h 159"/>
              <a:gd name="T26" fmla="*/ 134 w 146"/>
              <a:gd name="T27" fmla="*/ 46 h 159"/>
              <a:gd name="T28" fmla="*/ 142 w 146"/>
              <a:gd name="T29" fmla="*/ 100 h 159"/>
              <a:gd name="T30" fmla="*/ 112 w 146"/>
              <a:gd name="T31" fmla="*/ 142 h 159"/>
              <a:gd name="T32" fmla="*/ 82 w 146"/>
              <a:gd name="T33" fmla="*/ 157 h 159"/>
              <a:gd name="T34" fmla="*/ 68 w 146"/>
              <a:gd name="T35" fmla="*/ 157 h 15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46"/>
              <a:gd name="T55" fmla="*/ 0 h 159"/>
              <a:gd name="T56" fmla="*/ 146 w 146"/>
              <a:gd name="T57" fmla="*/ 159 h 15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46" h="159">
                <a:moveTo>
                  <a:pt x="68" y="157"/>
                </a:moveTo>
                <a:cubicBezTo>
                  <a:pt x="64" y="156"/>
                  <a:pt x="68" y="157"/>
                  <a:pt x="59" y="151"/>
                </a:cubicBezTo>
                <a:cubicBezTo>
                  <a:pt x="50" y="145"/>
                  <a:pt x="25" y="134"/>
                  <a:pt x="16" y="121"/>
                </a:cubicBezTo>
                <a:cubicBezTo>
                  <a:pt x="7" y="108"/>
                  <a:pt x="0" y="89"/>
                  <a:pt x="2" y="73"/>
                </a:cubicBezTo>
                <a:cubicBezTo>
                  <a:pt x="4" y="57"/>
                  <a:pt x="15" y="37"/>
                  <a:pt x="31" y="25"/>
                </a:cubicBezTo>
                <a:cubicBezTo>
                  <a:pt x="47" y="13"/>
                  <a:pt x="96" y="0"/>
                  <a:pt x="100" y="1"/>
                </a:cubicBezTo>
                <a:cubicBezTo>
                  <a:pt x="104" y="2"/>
                  <a:pt x="61" y="22"/>
                  <a:pt x="52" y="31"/>
                </a:cubicBezTo>
                <a:cubicBezTo>
                  <a:pt x="43" y="40"/>
                  <a:pt x="42" y="53"/>
                  <a:pt x="47" y="55"/>
                </a:cubicBezTo>
                <a:cubicBezTo>
                  <a:pt x="52" y="57"/>
                  <a:pt x="74" y="51"/>
                  <a:pt x="80" y="46"/>
                </a:cubicBezTo>
                <a:cubicBezTo>
                  <a:pt x="86" y="41"/>
                  <a:pt x="82" y="29"/>
                  <a:pt x="86" y="27"/>
                </a:cubicBezTo>
                <a:cubicBezTo>
                  <a:pt x="90" y="25"/>
                  <a:pt x="100" y="38"/>
                  <a:pt x="104" y="36"/>
                </a:cubicBezTo>
                <a:cubicBezTo>
                  <a:pt x="108" y="34"/>
                  <a:pt x="109" y="13"/>
                  <a:pt x="112" y="13"/>
                </a:cubicBezTo>
                <a:cubicBezTo>
                  <a:pt x="115" y="13"/>
                  <a:pt x="118" y="29"/>
                  <a:pt x="122" y="34"/>
                </a:cubicBezTo>
                <a:cubicBezTo>
                  <a:pt x="126" y="39"/>
                  <a:pt x="131" y="35"/>
                  <a:pt x="134" y="46"/>
                </a:cubicBezTo>
                <a:cubicBezTo>
                  <a:pt x="137" y="57"/>
                  <a:pt x="146" y="84"/>
                  <a:pt x="142" y="100"/>
                </a:cubicBezTo>
                <a:cubicBezTo>
                  <a:pt x="138" y="116"/>
                  <a:pt x="122" y="133"/>
                  <a:pt x="112" y="142"/>
                </a:cubicBezTo>
                <a:cubicBezTo>
                  <a:pt x="102" y="151"/>
                  <a:pt x="89" y="155"/>
                  <a:pt x="82" y="157"/>
                </a:cubicBezTo>
                <a:cubicBezTo>
                  <a:pt x="75" y="159"/>
                  <a:pt x="72" y="158"/>
                  <a:pt x="68" y="157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2" name="Freeform 385"/>
          <p:cNvSpPr>
            <a:spLocks noChangeAspect="1"/>
          </p:cNvSpPr>
          <p:nvPr/>
        </p:nvSpPr>
        <p:spPr bwMode="auto">
          <a:xfrm>
            <a:off x="289801" y="4195785"/>
            <a:ext cx="1149239" cy="1948105"/>
          </a:xfrm>
          <a:custGeom>
            <a:avLst/>
            <a:gdLst>
              <a:gd name="T0" fmla="*/ 0 w 548"/>
              <a:gd name="T1" fmla="*/ 716 h 716"/>
              <a:gd name="T2" fmla="*/ 40 w 548"/>
              <a:gd name="T3" fmla="*/ 608 h 716"/>
              <a:gd name="T4" fmla="*/ 172 w 548"/>
              <a:gd name="T5" fmla="*/ 484 h 716"/>
              <a:gd name="T6" fmla="*/ 216 w 548"/>
              <a:gd name="T7" fmla="*/ 376 h 716"/>
              <a:gd name="T8" fmla="*/ 276 w 548"/>
              <a:gd name="T9" fmla="*/ 348 h 716"/>
              <a:gd name="T10" fmla="*/ 284 w 548"/>
              <a:gd name="T11" fmla="*/ 188 h 716"/>
              <a:gd name="T12" fmla="*/ 416 w 548"/>
              <a:gd name="T13" fmla="*/ 100 h 716"/>
              <a:gd name="T14" fmla="*/ 452 w 548"/>
              <a:gd name="T15" fmla="*/ 44 h 716"/>
              <a:gd name="T16" fmla="*/ 548 w 548"/>
              <a:gd name="T17" fmla="*/ 0 h 71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48"/>
              <a:gd name="T28" fmla="*/ 0 h 716"/>
              <a:gd name="T29" fmla="*/ 548 w 548"/>
              <a:gd name="T30" fmla="*/ 716 h 71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48" h="716">
                <a:moveTo>
                  <a:pt x="0" y="716"/>
                </a:moveTo>
                <a:cubicBezTo>
                  <a:pt x="5" y="681"/>
                  <a:pt x="11" y="647"/>
                  <a:pt x="40" y="608"/>
                </a:cubicBezTo>
                <a:cubicBezTo>
                  <a:pt x="69" y="569"/>
                  <a:pt x="143" y="523"/>
                  <a:pt x="172" y="484"/>
                </a:cubicBezTo>
                <a:cubicBezTo>
                  <a:pt x="201" y="445"/>
                  <a:pt x="199" y="399"/>
                  <a:pt x="216" y="376"/>
                </a:cubicBezTo>
                <a:cubicBezTo>
                  <a:pt x="233" y="353"/>
                  <a:pt x="265" y="379"/>
                  <a:pt x="276" y="348"/>
                </a:cubicBezTo>
                <a:cubicBezTo>
                  <a:pt x="287" y="317"/>
                  <a:pt x="261" y="229"/>
                  <a:pt x="284" y="188"/>
                </a:cubicBezTo>
                <a:cubicBezTo>
                  <a:pt x="307" y="147"/>
                  <a:pt x="388" y="124"/>
                  <a:pt x="416" y="100"/>
                </a:cubicBezTo>
                <a:cubicBezTo>
                  <a:pt x="444" y="76"/>
                  <a:pt x="430" y="61"/>
                  <a:pt x="452" y="44"/>
                </a:cubicBezTo>
                <a:cubicBezTo>
                  <a:pt x="474" y="27"/>
                  <a:pt x="511" y="13"/>
                  <a:pt x="548" y="0"/>
                </a:cubicBez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3" name="Freeform 389"/>
          <p:cNvSpPr>
            <a:spLocks noChangeAspect="1"/>
          </p:cNvSpPr>
          <p:nvPr/>
        </p:nvSpPr>
        <p:spPr bwMode="auto">
          <a:xfrm rot="458661">
            <a:off x="1439770" y="3853581"/>
            <a:ext cx="775493" cy="371922"/>
          </a:xfrm>
          <a:custGeom>
            <a:avLst/>
            <a:gdLst>
              <a:gd name="T0" fmla="*/ 0 w 398"/>
              <a:gd name="T1" fmla="*/ 139 h 139"/>
              <a:gd name="T2" fmla="*/ 141 w 398"/>
              <a:gd name="T3" fmla="*/ 128 h 139"/>
              <a:gd name="T4" fmla="*/ 224 w 398"/>
              <a:gd name="T5" fmla="*/ 126 h 139"/>
              <a:gd name="T6" fmla="*/ 251 w 398"/>
              <a:gd name="T7" fmla="*/ 73 h 139"/>
              <a:gd name="T8" fmla="*/ 323 w 398"/>
              <a:gd name="T9" fmla="*/ 49 h 139"/>
              <a:gd name="T10" fmla="*/ 382 w 398"/>
              <a:gd name="T11" fmla="*/ 15 h 139"/>
              <a:gd name="T12" fmla="*/ 398 w 398"/>
              <a:gd name="T13" fmla="*/ 0 h 13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98"/>
              <a:gd name="T22" fmla="*/ 0 h 139"/>
              <a:gd name="T23" fmla="*/ 398 w 398"/>
              <a:gd name="T24" fmla="*/ 139 h 139"/>
              <a:gd name="connsiteX0" fmla="*/ 0 w 9704"/>
              <a:gd name="connsiteY0" fmla="*/ 10260 h 10260"/>
              <a:gd name="connsiteX1" fmla="*/ 3543 w 9704"/>
              <a:gd name="connsiteY1" fmla="*/ 9469 h 10260"/>
              <a:gd name="connsiteX2" fmla="*/ 5628 w 9704"/>
              <a:gd name="connsiteY2" fmla="*/ 9325 h 10260"/>
              <a:gd name="connsiteX3" fmla="*/ 6307 w 9704"/>
              <a:gd name="connsiteY3" fmla="*/ 5512 h 10260"/>
              <a:gd name="connsiteX4" fmla="*/ 8116 w 9704"/>
              <a:gd name="connsiteY4" fmla="*/ 3785 h 10260"/>
              <a:gd name="connsiteX5" fmla="*/ 9598 w 9704"/>
              <a:gd name="connsiteY5" fmla="*/ 1339 h 10260"/>
              <a:gd name="connsiteX6" fmla="*/ 9533 w 9704"/>
              <a:gd name="connsiteY6" fmla="*/ 0 h 10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04" h="10260">
                <a:moveTo>
                  <a:pt x="0" y="10260"/>
                </a:moveTo>
                <a:cubicBezTo>
                  <a:pt x="1307" y="9972"/>
                  <a:pt x="2588" y="9613"/>
                  <a:pt x="3543" y="9469"/>
                </a:cubicBezTo>
                <a:cubicBezTo>
                  <a:pt x="4472" y="9325"/>
                  <a:pt x="5176" y="9972"/>
                  <a:pt x="5628" y="9325"/>
                </a:cubicBezTo>
                <a:cubicBezTo>
                  <a:pt x="6106" y="8677"/>
                  <a:pt x="5879" y="6447"/>
                  <a:pt x="6307" y="5512"/>
                </a:cubicBezTo>
                <a:cubicBezTo>
                  <a:pt x="6709" y="4577"/>
                  <a:pt x="7563" y="4505"/>
                  <a:pt x="8116" y="3785"/>
                </a:cubicBezTo>
                <a:cubicBezTo>
                  <a:pt x="8668" y="3066"/>
                  <a:pt x="9296" y="1915"/>
                  <a:pt x="9598" y="1339"/>
                </a:cubicBezTo>
                <a:cubicBezTo>
                  <a:pt x="9899" y="764"/>
                  <a:pt x="9458" y="216"/>
                  <a:pt x="9533" y="0"/>
                </a:cubicBez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4" name="Freeform 391"/>
          <p:cNvSpPr>
            <a:spLocks noChangeAspect="1"/>
          </p:cNvSpPr>
          <p:nvPr/>
        </p:nvSpPr>
        <p:spPr bwMode="auto">
          <a:xfrm>
            <a:off x="1119970" y="2563829"/>
            <a:ext cx="592346" cy="1639023"/>
          </a:xfrm>
          <a:custGeom>
            <a:avLst/>
            <a:gdLst>
              <a:gd name="T0" fmla="*/ 128 w 282"/>
              <a:gd name="T1" fmla="*/ 602 h 602"/>
              <a:gd name="T2" fmla="*/ 90 w 282"/>
              <a:gd name="T3" fmla="*/ 540 h 602"/>
              <a:gd name="T4" fmla="*/ 28 w 282"/>
              <a:gd name="T5" fmla="*/ 458 h 602"/>
              <a:gd name="T6" fmla="*/ 50 w 282"/>
              <a:gd name="T7" fmla="*/ 392 h 602"/>
              <a:gd name="T8" fmla="*/ 38 w 282"/>
              <a:gd name="T9" fmla="*/ 366 h 602"/>
              <a:gd name="T10" fmla="*/ 14 w 282"/>
              <a:gd name="T11" fmla="*/ 362 h 602"/>
              <a:gd name="T12" fmla="*/ 0 w 282"/>
              <a:gd name="T13" fmla="*/ 340 h 602"/>
              <a:gd name="T14" fmla="*/ 14 w 282"/>
              <a:gd name="T15" fmla="*/ 312 h 602"/>
              <a:gd name="T16" fmla="*/ 6 w 282"/>
              <a:gd name="T17" fmla="*/ 286 h 602"/>
              <a:gd name="T18" fmla="*/ 38 w 282"/>
              <a:gd name="T19" fmla="*/ 242 h 602"/>
              <a:gd name="T20" fmla="*/ 42 w 282"/>
              <a:gd name="T21" fmla="*/ 216 h 602"/>
              <a:gd name="T22" fmla="*/ 90 w 282"/>
              <a:gd name="T23" fmla="*/ 190 h 602"/>
              <a:gd name="T24" fmla="*/ 82 w 282"/>
              <a:gd name="T25" fmla="*/ 136 h 602"/>
              <a:gd name="T26" fmla="*/ 122 w 282"/>
              <a:gd name="T27" fmla="*/ 122 h 602"/>
              <a:gd name="T28" fmla="*/ 136 w 282"/>
              <a:gd name="T29" fmla="*/ 110 h 602"/>
              <a:gd name="T30" fmla="*/ 168 w 282"/>
              <a:gd name="T31" fmla="*/ 96 h 602"/>
              <a:gd name="T32" fmla="*/ 236 w 282"/>
              <a:gd name="T33" fmla="*/ 46 h 602"/>
              <a:gd name="T34" fmla="*/ 258 w 282"/>
              <a:gd name="T35" fmla="*/ 54 h 602"/>
              <a:gd name="T36" fmla="*/ 282 w 282"/>
              <a:gd name="T37" fmla="*/ 0 h 60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82"/>
              <a:gd name="T58" fmla="*/ 0 h 602"/>
              <a:gd name="T59" fmla="*/ 282 w 282"/>
              <a:gd name="T60" fmla="*/ 602 h 602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82" h="602">
                <a:moveTo>
                  <a:pt x="128" y="602"/>
                </a:moveTo>
                <a:cubicBezTo>
                  <a:pt x="117" y="583"/>
                  <a:pt x="107" y="564"/>
                  <a:pt x="90" y="540"/>
                </a:cubicBezTo>
                <a:cubicBezTo>
                  <a:pt x="73" y="516"/>
                  <a:pt x="35" y="483"/>
                  <a:pt x="28" y="458"/>
                </a:cubicBezTo>
                <a:cubicBezTo>
                  <a:pt x="21" y="433"/>
                  <a:pt x="48" y="407"/>
                  <a:pt x="50" y="392"/>
                </a:cubicBezTo>
                <a:cubicBezTo>
                  <a:pt x="52" y="377"/>
                  <a:pt x="44" y="371"/>
                  <a:pt x="38" y="366"/>
                </a:cubicBezTo>
                <a:cubicBezTo>
                  <a:pt x="32" y="361"/>
                  <a:pt x="20" y="366"/>
                  <a:pt x="14" y="362"/>
                </a:cubicBezTo>
                <a:cubicBezTo>
                  <a:pt x="8" y="358"/>
                  <a:pt x="0" y="348"/>
                  <a:pt x="0" y="340"/>
                </a:cubicBezTo>
                <a:cubicBezTo>
                  <a:pt x="0" y="332"/>
                  <a:pt x="13" y="321"/>
                  <a:pt x="14" y="312"/>
                </a:cubicBezTo>
                <a:cubicBezTo>
                  <a:pt x="15" y="303"/>
                  <a:pt x="2" y="298"/>
                  <a:pt x="6" y="286"/>
                </a:cubicBezTo>
                <a:cubicBezTo>
                  <a:pt x="10" y="274"/>
                  <a:pt x="32" y="254"/>
                  <a:pt x="38" y="242"/>
                </a:cubicBezTo>
                <a:cubicBezTo>
                  <a:pt x="44" y="230"/>
                  <a:pt x="33" y="225"/>
                  <a:pt x="42" y="216"/>
                </a:cubicBezTo>
                <a:cubicBezTo>
                  <a:pt x="51" y="207"/>
                  <a:pt x="83" y="203"/>
                  <a:pt x="90" y="190"/>
                </a:cubicBezTo>
                <a:cubicBezTo>
                  <a:pt x="97" y="177"/>
                  <a:pt x="77" y="147"/>
                  <a:pt x="82" y="136"/>
                </a:cubicBezTo>
                <a:cubicBezTo>
                  <a:pt x="87" y="125"/>
                  <a:pt x="113" y="126"/>
                  <a:pt x="122" y="122"/>
                </a:cubicBezTo>
                <a:cubicBezTo>
                  <a:pt x="131" y="118"/>
                  <a:pt x="128" y="114"/>
                  <a:pt x="136" y="110"/>
                </a:cubicBezTo>
                <a:cubicBezTo>
                  <a:pt x="144" y="106"/>
                  <a:pt x="151" y="107"/>
                  <a:pt x="168" y="96"/>
                </a:cubicBezTo>
                <a:cubicBezTo>
                  <a:pt x="185" y="85"/>
                  <a:pt x="221" y="53"/>
                  <a:pt x="236" y="46"/>
                </a:cubicBezTo>
                <a:cubicBezTo>
                  <a:pt x="251" y="39"/>
                  <a:pt x="250" y="62"/>
                  <a:pt x="258" y="54"/>
                </a:cubicBezTo>
                <a:cubicBezTo>
                  <a:pt x="266" y="46"/>
                  <a:pt x="274" y="23"/>
                  <a:pt x="282" y="0"/>
                </a:cubicBez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5" name="Freeform 404"/>
          <p:cNvSpPr>
            <a:spLocks noChangeAspect="1"/>
          </p:cNvSpPr>
          <p:nvPr/>
        </p:nvSpPr>
        <p:spPr bwMode="auto">
          <a:xfrm>
            <a:off x="5792921" y="4248091"/>
            <a:ext cx="551265" cy="1235480"/>
          </a:xfrm>
          <a:custGeom>
            <a:avLst/>
            <a:gdLst>
              <a:gd name="T0" fmla="*/ 0 w 273"/>
              <a:gd name="T1" fmla="*/ 463 h 463"/>
              <a:gd name="T2" fmla="*/ 8 w 273"/>
              <a:gd name="T3" fmla="*/ 433 h 463"/>
              <a:gd name="T4" fmla="*/ 44 w 273"/>
              <a:gd name="T5" fmla="*/ 432 h 463"/>
              <a:gd name="T6" fmla="*/ 84 w 273"/>
              <a:gd name="T7" fmla="*/ 456 h 463"/>
              <a:gd name="T8" fmla="*/ 92 w 273"/>
              <a:gd name="T9" fmla="*/ 447 h 463"/>
              <a:gd name="T10" fmla="*/ 84 w 273"/>
              <a:gd name="T11" fmla="*/ 429 h 463"/>
              <a:gd name="T12" fmla="*/ 102 w 273"/>
              <a:gd name="T13" fmla="*/ 420 h 463"/>
              <a:gd name="T14" fmla="*/ 218 w 273"/>
              <a:gd name="T15" fmla="*/ 429 h 463"/>
              <a:gd name="T16" fmla="*/ 243 w 273"/>
              <a:gd name="T17" fmla="*/ 429 h 463"/>
              <a:gd name="T18" fmla="*/ 252 w 273"/>
              <a:gd name="T19" fmla="*/ 406 h 463"/>
              <a:gd name="T20" fmla="*/ 264 w 273"/>
              <a:gd name="T21" fmla="*/ 369 h 463"/>
              <a:gd name="T22" fmla="*/ 258 w 273"/>
              <a:gd name="T23" fmla="*/ 334 h 463"/>
              <a:gd name="T24" fmla="*/ 249 w 273"/>
              <a:gd name="T25" fmla="*/ 316 h 463"/>
              <a:gd name="T26" fmla="*/ 269 w 273"/>
              <a:gd name="T27" fmla="*/ 304 h 463"/>
              <a:gd name="T28" fmla="*/ 266 w 273"/>
              <a:gd name="T29" fmla="*/ 253 h 463"/>
              <a:gd name="T30" fmla="*/ 227 w 273"/>
              <a:gd name="T31" fmla="*/ 214 h 463"/>
              <a:gd name="T32" fmla="*/ 227 w 273"/>
              <a:gd name="T33" fmla="*/ 169 h 463"/>
              <a:gd name="T34" fmla="*/ 243 w 273"/>
              <a:gd name="T35" fmla="*/ 154 h 463"/>
              <a:gd name="T36" fmla="*/ 228 w 273"/>
              <a:gd name="T37" fmla="*/ 126 h 463"/>
              <a:gd name="T38" fmla="*/ 227 w 273"/>
              <a:gd name="T39" fmla="*/ 0 h 46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73"/>
              <a:gd name="T61" fmla="*/ 0 h 463"/>
              <a:gd name="T62" fmla="*/ 273 w 273"/>
              <a:gd name="T63" fmla="*/ 463 h 463"/>
              <a:gd name="connsiteX0" fmla="*/ 0 w 9937"/>
              <a:gd name="connsiteY0" fmla="*/ 10136 h 10136"/>
              <a:gd name="connsiteX1" fmla="*/ 293 w 9937"/>
              <a:gd name="connsiteY1" fmla="*/ 9488 h 10136"/>
              <a:gd name="connsiteX2" fmla="*/ 1612 w 9937"/>
              <a:gd name="connsiteY2" fmla="*/ 9466 h 10136"/>
              <a:gd name="connsiteX3" fmla="*/ 3077 w 9937"/>
              <a:gd name="connsiteY3" fmla="*/ 9985 h 10136"/>
              <a:gd name="connsiteX4" fmla="*/ 3370 w 9937"/>
              <a:gd name="connsiteY4" fmla="*/ 9790 h 10136"/>
              <a:gd name="connsiteX5" fmla="*/ 3077 w 9937"/>
              <a:gd name="connsiteY5" fmla="*/ 9402 h 10136"/>
              <a:gd name="connsiteX6" fmla="*/ 3736 w 9937"/>
              <a:gd name="connsiteY6" fmla="*/ 9207 h 10136"/>
              <a:gd name="connsiteX7" fmla="*/ 7985 w 9937"/>
              <a:gd name="connsiteY7" fmla="*/ 9402 h 10136"/>
              <a:gd name="connsiteX8" fmla="*/ 8901 w 9937"/>
              <a:gd name="connsiteY8" fmla="*/ 9402 h 10136"/>
              <a:gd name="connsiteX9" fmla="*/ 9231 w 9937"/>
              <a:gd name="connsiteY9" fmla="*/ 8905 h 10136"/>
              <a:gd name="connsiteX10" fmla="*/ 9670 w 9937"/>
              <a:gd name="connsiteY10" fmla="*/ 8106 h 10136"/>
              <a:gd name="connsiteX11" fmla="*/ 9451 w 9937"/>
              <a:gd name="connsiteY11" fmla="*/ 7350 h 10136"/>
              <a:gd name="connsiteX12" fmla="*/ 9121 w 9937"/>
              <a:gd name="connsiteY12" fmla="*/ 6961 h 10136"/>
              <a:gd name="connsiteX13" fmla="*/ 9853 w 9937"/>
              <a:gd name="connsiteY13" fmla="*/ 6702 h 10136"/>
              <a:gd name="connsiteX14" fmla="*/ 9744 w 9937"/>
              <a:gd name="connsiteY14" fmla="*/ 5600 h 10136"/>
              <a:gd name="connsiteX15" fmla="*/ 8315 w 9937"/>
              <a:gd name="connsiteY15" fmla="*/ 4758 h 10136"/>
              <a:gd name="connsiteX16" fmla="*/ 8315 w 9937"/>
              <a:gd name="connsiteY16" fmla="*/ 3786 h 10136"/>
              <a:gd name="connsiteX17" fmla="*/ 8901 w 9937"/>
              <a:gd name="connsiteY17" fmla="*/ 3462 h 10136"/>
              <a:gd name="connsiteX18" fmla="*/ 8352 w 9937"/>
              <a:gd name="connsiteY18" fmla="*/ 2857 h 10136"/>
              <a:gd name="connsiteX19" fmla="*/ 8368 w 9937"/>
              <a:gd name="connsiteY19" fmla="*/ 0 h 10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9937" h="10136">
                <a:moveTo>
                  <a:pt x="0" y="10136"/>
                </a:moveTo>
                <a:cubicBezTo>
                  <a:pt x="0" y="9855"/>
                  <a:pt x="37" y="9596"/>
                  <a:pt x="293" y="9488"/>
                </a:cubicBezTo>
                <a:cubicBezTo>
                  <a:pt x="549" y="9380"/>
                  <a:pt x="1136" y="9380"/>
                  <a:pt x="1612" y="9466"/>
                </a:cubicBezTo>
                <a:cubicBezTo>
                  <a:pt x="2088" y="9553"/>
                  <a:pt x="2784" y="9920"/>
                  <a:pt x="3077" y="9985"/>
                </a:cubicBezTo>
                <a:cubicBezTo>
                  <a:pt x="3370" y="10050"/>
                  <a:pt x="3370" y="9877"/>
                  <a:pt x="3370" y="9790"/>
                </a:cubicBezTo>
                <a:cubicBezTo>
                  <a:pt x="3370" y="9704"/>
                  <a:pt x="3004" y="9488"/>
                  <a:pt x="3077" y="9402"/>
                </a:cubicBezTo>
                <a:cubicBezTo>
                  <a:pt x="3150" y="9315"/>
                  <a:pt x="2930" y="9207"/>
                  <a:pt x="3736" y="9207"/>
                </a:cubicBezTo>
                <a:cubicBezTo>
                  <a:pt x="4542" y="9207"/>
                  <a:pt x="7143" y="9380"/>
                  <a:pt x="7985" y="9402"/>
                </a:cubicBezTo>
                <a:cubicBezTo>
                  <a:pt x="8828" y="9423"/>
                  <a:pt x="8681" y="9488"/>
                  <a:pt x="8901" y="9402"/>
                </a:cubicBezTo>
                <a:cubicBezTo>
                  <a:pt x="9121" y="9315"/>
                  <a:pt x="9121" y="9121"/>
                  <a:pt x="9231" y="8905"/>
                </a:cubicBezTo>
                <a:cubicBezTo>
                  <a:pt x="9341" y="8689"/>
                  <a:pt x="9634" y="8365"/>
                  <a:pt x="9670" y="8106"/>
                </a:cubicBezTo>
                <a:cubicBezTo>
                  <a:pt x="9707" y="7847"/>
                  <a:pt x="9524" y="7544"/>
                  <a:pt x="9451" y="7350"/>
                </a:cubicBezTo>
                <a:cubicBezTo>
                  <a:pt x="9377" y="7155"/>
                  <a:pt x="9048" y="7069"/>
                  <a:pt x="9121" y="6961"/>
                </a:cubicBezTo>
                <a:cubicBezTo>
                  <a:pt x="9194" y="6853"/>
                  <a:pt x="9744" y="6918"/>
                  <a:pt x="9853" y="6702"/>
                </a:cubicBezTo>
                <a:cubicBezTo>
                  <a:pt x="9963" y="6486"/>
                  <a:pt x="10000" y="5924"/>
                  <a:pt x="9744" y="5600"/>
                </a:cubicBezTo>
                <a:cubicBezTo>
                  <a:pt x="9487" y="5276"/>
                  <a:pt x="8535" y="5060"/>
                  <a:pt x="8315" y="4758"/>
                </a:cubicBezTo>
                <a:cubicBezTo>
                  <a:pt x="8095" y="4456"/>
                  <a:pt x="8205" y="4002"/>
                  <a:pt x="8315" y="3786"/>
                </a:cubicBezTo>
                <a:cubicBezTo>
                  <a:pt x="8425" y="3570"/>
                  <a:pt x="8901" y="3613"/>
                  <a:pt x="8901" y="3462"/>
                </a:cubicBezTo>
                <a:cubicBezTo>
                  <a:pt x="8901" y="3311"/>
                  <a:pt x="8462" y="3419"/>
                  <a:pt x="8352" y="2857"/>
                </a:cubicBezTo>
                <a:cubicBezTo>
                  <a:pt x="8242" y="2296"/>
                  <a:pt x="8368" y="432"/>
                  <a:pt x="8368" y="0"/>
                </a:cubicBezTo>
              </a:path>
            </a:pathLst>
          </a:custGeom>
          <a:noFill/>
          <a:ln w="12700">
            <a:solidFill>
              <a:srgbClr val="000000">
                <a:lumMod val="95000"/>
                <a:lumOff val="5000"/>
              </a:srgbClr>
            </a:solidFill>
            <a:round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6" name="Freeform 411"/>
          <p:cNvSpPr>
            <a:spLocks noChangeAspect="1"/>
          </p:cNvSpPr>
          <p:nvPr/>
        </p:nvSpPr>
        <p:spPr bwMode="auto">
          <a:xfrm>
            <a:off x="6253212" y="3598293"/>
            <a:ext cx="884715" cy="658399"/>
          </a:xfrm>
          <a:custGeom>
            <a:avLst/>
            <a:gdLst>
              <a:gd name="T0" fmla="*/ 0 w 1098"/>
              <a:gd name="T1" fmla="*/ 275 h 275"/>
              <a:gd name="T2" fmla="*/ 21 w 1098"/>
              <a:gd name="T3" fmla="*/ 249 h 275"/>
              <a:gd name="T4" fmla="*/ 15 w 1098"/>
              <a:gd name="T5" fmla="*/ 233 h 275"/>
              <a:gd name="T6" fmla="*/ 29 w 1098"/>
              <a:gd name="T7" fmla="*/ 218 h 275"/>
              <a:gd name="T8" fmla="*/ 48 w 1098"/>
              <a:gd name="T9" fmla="*/ 215 h 275"/>
              <a:gd name="T10" fmla="*/ 53 w 1098"/>
              <a:gd name="T11" fmla="*/ 162 h 275"/>
              <a:gd name="T12" fmla="*/ 44 w 1098"/>
              <a:gd name="T13" fmla="*/ 156 h 275"/>
              <a:gd name="T14" fmla="*/ 72 w 1098"/>
              <a:gd name="T15" fmla="*/ 131 h 275"/>
              <a:gd name="T16" fmla="*/ 98 w 1098"/>
              <a:gd name="T17" fmla="*/ 113 h 275"/>
              <a:gd name="T18" fmla="*/ 110 w 1098"/>
              <a:gd name="T19" fmla="*/ 89 h 275"/>
              <a:gd name="T20" fmla="*/ 140 w 1098"/>
              <a:gd name="T21" fmla="*/ 86 h 275"/>
              <a:gd name="T22" fmla="*/ 159 w 1098"/>
              <a:gd name="T23" fmla="*/ 108 h 275"/>
              <a:gd name="T24" fmla="*/ 212 w 1098"/>
              <a:gd name="T25" fmla="*/ 104 h 275"/>
              <a:gd name="T26" fmla="*/ 245 w 1098"/>
              <a:gd name="T27" fmla="*/ 93 h 275"/>
              <a:gd name="T28" fmla="*/ 338 w 1098"/>
              <a:gd name="T29" fmla="*/ 93 h 275"/>
              <a:gd name="T30" fmla="*/ 366 w 1098"/>
              <a:gd name="T31" fmla="*/ 65 h 275"/>
              <a:gd name="T32" fmla="*/ 428 w 1098"/>
              <a:gd name="T33" fmla="*/ 42 h 275"/>
              <a:gd name="T34" fmla="*/ 527 w 1098"/>
              <a:gd name="T35" fmla="*/ 41 h 275"/>
              <a:gd name="T36" fmla="*/ 677 w 1098"/>
              <a:gd name="T37" fmla="*/ 47 h 275"/>
              <a:gd name="T38" fmla="*/ 729 w 1098"/>
              <a:gd name="T39" fmla="*/ 14 h 275"/>
              <a:gd name="T40" fmla="*/ 752 w 1098"/>
              <a:gd name="T41" fmla="*/ 2 h 275"/>
              <a:gd name="T42" fmla="*/ 794 w 1098"/>
              <a:gd name="T43" fmla="*/ 26 h 275"/>
              <a:gd name="T44" fmla="*/ 794 w 1098"/>
              <a:gd name="T45" fmla="*/ 42 h 275"/>
              <a:gd name="T46" fmla="*/ 836 w 1098"/>
              <a:gd name="T47" fmla="*/ 56 h 275"/>
              <a:gd name="T48" fmla="*/ 833 w 1098"/>
              <a:gd name="T49" fmla="*/ 93 h 275"/>
              <a:gd name="T50" fmla="*/ 891 w 1098"/>
              <a:gd name="T51" fmla="*/ 141 h 275"/>
              <a:gd name="T52" fmla="*/ 911 w 1098"/>
              <a:gd name="T53" fmla="*/ 132 h 275"/>
              <a:gd name="T54" fmla="*/ 954 w 1098"/>
              <a:gd name="T55" fmla="*/ 147 h 275"/>
              <a:gd name="T56" fmla="*/ 968 w 1098"/>
              <a:gd name="T57" fmla="*/ 141 h 275"/>
              <a:gd name="T58" fmla="*/ 1058 w 1098"/>
              <a:gd name="T59" fmla="*/ 167 h 275"/>
              <a:gd name="T60" fmla="*/ 1098 w 1098"/>
              <a:gd name="T61" fmla="*/ 158 h 27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098"/>
              <a:gd name="T94" fmla="*/ 0 h 275"/>
              <a:gd name="T95" fmla="*/ 1098 w 1098"/>
              <a:gd name="T96" fmla="*/ 275 h 275"/>
              <a:gd name="connsiteX0" fmla="*/ 0 w 9942"/>
              <a:gd name="connsiteY0" fmla="*/ 10318 h 10318"/>
              <a:gd name="connsiteX1" fmla="*/ 133 w 9942"/>
              <a:gd name="connsiteY1" fmla="*/ 9055 h 10318"/>
              <a:gd name="connsiteX2" fmla="*/ 79 w 9942"/>
              <a:gd name="connsiteY2" fmla="*/ 8473 h 10318"/>
              <a:gd name="connsiteX3" fmla="*/ 206 w 9942"/>
              <a:gd name="connsiteY3" fmla="*/ 7927 h 10318"/>
              <a:gd name="connsiteX4" fmla="*/ 379 w 9942"/>
              <a:gd name="connsiteY4" fmla="*/ 7818 h 10318"/>
              <a:gd name="connsiteX5" fmla="*/ 425 w 9942"/>
              <a:gd name="connsiteY5" fmla="*/ 5891 h 10318"/>
              <a:gd name="connsiteX6" fmla="*/ 343 w 9942"/>
              <a:gd name="connsiteY6" fmla="*/ 5673 h 10318"/>
              <a:gd name="connsiteX7" fmla="*/ 598 w 9942"/>
              <a:gd name="connsiteY7" fmla="*/ 4764 h 10318"/>
              <a:gd name="connsiteX8" fmla="*/ 835 w 9942"/>
              <a:gd name="connsiteY8" fmla="*/ 4109 h 10318"/>
              <a:gd name="connsiteX9" fmla="*/ 944 w 9942"/>
              <a:gd name="connsiteY9" fmla="*/ 3236 h 10318"/>
              <a:gd name="connsiteX10" fmla="*/ 1217 w 9942"/>
              <a:gd name="connsiteY10" fmla="*/ 3127 h 10318"/>
              <a:gd name="connsiteX11" fmla="*/ 1390 w 9942"/>
              <a:gd name="connsiteY11" fmla="*/ 3927 h 10318"/>
              <a:gd name="connsiteX12" fmla="*/ 1873 w 9942"/>
              <a:gd name="connsiteY12" fmla="*/ 3782 h 10318"/>
              <a:gd name="connsiteX13" fmla="*/ 2173 w 9942"/>
              <a:gd name="connsiteY13" fmla="*/ 3382 h 10318"/>
              <a:gd name="connsiteX14" fmla="*/ 3020 w 9942"/>
              <a:gd name="connsiteY14" fmla="*/ 3382 h 10318"/>
              <a:gd name="connsiteX15" fmla="*/ 3275 w 9942"/>
              <a:gd name="connsiteY15" fmla="*/ 2364 h 10318"/>
              <a:gd name="connsiteX16" fmla="*/ 3840 w 9942"/>
              <a:gd name="connsiteY16" fmla="*/ 1527 h 10318"/>
              <a:gd name="connsiteX17" fmla="*/ 4742 w 9942"/>
              <a:gd name="connsiteY17" fmla="*/ 1491 h 10318"/>
              <a:gd name="connsiteX18" fmla="*/ 6108 w 9942"/>
              <a:gd name="connsiteY18" fmla="*/ 1709 h 10318"/>
              <a:gd name="connsiteX19" fmla="*/ 6581 w 9942"/>
              <a:gd name="connsiteY19" fmla="*/ 509 h 10318"/>
              <a:gd name="connsiteX20" fmla="*/ 6791 w 9942"/>
              <a:gd name="connsiteY20" fmla="*/ 73 h 10318"/>
              <a:gd name="connsiteX21" fmla="*/ 7173 w 9942"/>
              <a:gd name="connsiteY21" fmla="*/ 945 h 10318"/>
              <a:gd name="connsiteX22" fmla="*/ 7173 w 9942"/>
              <a:gd name="connsiteY22" fmla="*/ 1527 h 10318"/>
              <a:gd name="connsiteX23" fmla="*/ 7556 w 9942"/>
              <a:gd name="connsiteY23" fmla="*/ 2036 h 10318"/>
              <a:gd name="connsiteX24" fmla="*/ 7529 w 9942"/>
              <a:gd name="connsiteY24" fmla="*/ 3382 h 10318"/>
              <a:gd name="connsiteX25" fmla="*/ 8057 w 9942"/>
              <a:gd name="connsiteY25" fmla="*/ 5127 h 10318"/>
              <a:gd name="connsiteX26" fmla="*/ 8239 w 9942"/>
              <a:gd name="connsiteY26" fmla="*/ 4800 h 10318"/>
              <a:gd name="connsiteX27" fmla="*/ 8631 w 9942"/>
              <a:gd name="connsiteY27" fmla="*/ 5345 h 10318"/>
              <a:gd name="connsiteX28" fmla="*/ 8758 w 9942"/>
              <a:gd name="connsiteY28" fmla="*/ 5127 h 10318"/>
              <a:gd name="connsiteX29" fmla="*/ 9578 w 9942"/>
              <a:gd name="connsiteY29" fmla="*/ 6073 h 10318"/>
              <a:gd name="connsiteX30" fmla="*/ 9942 w 9942"/>
              <a:gd name="connsiteY30" fmla="*/ 5745 h 10318"/>
              <a:gd name="connsiteX0" fmla="*/ 0 w 9845"/>
              <a:gd name="connsiteY0" fmla="*/ 10000 h 10000"/>
              <a:gd name="connsiteX1" fmla="*/ 134 w 9845"/>
              <a:gd name="connsiteY1" fmla="*/ 8776 h 10000"/>
              <a:gd name="connsiteX2" fmla="*/ 79 w 9845"/>
              <a:gd name="connsiteY2" fmla="*/ 8212 h 10000"/>
              <a:gd name="connsiteX3" fmla="*/ 207 w 9845"/>
              <a:gd name="connsiteY3" fmla="*/ 7683 h 10000"/>
              <a:gd name="connsiteX4" fmla="*/ 381 w 9845"/>
              <a:gd name="connsiteY4" fmla="*/ 7577 h 10000"/>
              <a:gd name="connsiteX5" fmla="*/ 427 w 9845"/>
              <a:gd name="connsiteY5" fmla="*/ 5709 h 10000"/>
              <a:gd name="connsiteX6" fmla="*/ 345 w 9845"/>
              <a:gd name="connsiteY6" fmla="*/ 5498 h 10000"/>
              <a:gd name="connsiteX7" fmla="*/ 601 w 9845"/>
              <a:gd name="connsiteY7" fmla="*/ 4617 h 10000"/>
              <a:gd name="connsiteX8" fmla="*/ 840 w 9845"/>
              <a:gd name="connsiteY8" fmla="*/ 3982 h 10000"/>
              <a:gd name="connsiteX9" fmla="*/ 950 w 9845"/>
              <a:gd name="connsiteY9" fmla="*/ 3136 h 10000"/>
              <a:gd name="connsiteX10" fmla="*/ 1224 w 9845"/>
              <a:gd name="connsiteY10" fmla="*/ 3031 h 10000"/>
              <a:gd name="connsiteX11" fmla="*/ 1398 w 9845"/>
              <a:gd name="connsiteY11" fmla="*/ 3806 h 10000"/>
              <a:gd name="connsiteX12" fmla="*/ 1884 w 9845"/>
              <a:gd name="connsiteY12" fmla="*/ 3665 h 10000"/>
              <a:gd name="connsiteX13" fmla="*/ 2186 w 9845"/>
              <a:gd name="connsiteY13" fmla="*/ 3278 h 10000"/>
              <a:gd name="connsiteX14" fmla="*/ 3038 w 9845"/>
              <a:gd name="connsiteY14" fmla="*/ 3278 h 10000"/>
              <a:gd name="connsiteX15" fmla="*/ 3294 w 9845"/>
              <a:gd name="connsiteY15" fmla="*/ 2291 h 10000"/>
              <a:gd name="connsiteX16" fmla="*/ 3862 w 9845"/>
              <a:gd name="connsiteY16" fmla="*/ 1480 h 10000"/>
              <a:gd name="connsiteX17" fmla="*/ 4770 w 9845"/>
              <a:gd name="connsiteY17" fmla="*/ 1445 h 10000"/>
              <a:gd name="connsiteX18" fmla="*/ 6144 w 9845"/>
              <a:gd name="connsiteY18" fmla="*/ 1656 h 10000"/>
              <a:gd name="connsiteX19" fmla="*/ 6619 w 9845"/>
              <a:gd name="connsiteY19" fmla="*/ 493 h 10000"/>
              <a:gd name="connsiteX20" fmla="*/ 6831 w 9845"/>
              <a:gd name="connsiteY20" fmla="*/ 71 h 10000"/>
              <a:gd name="connsiteX21" fmla="*/ 7215 w 9845"/>
              <a:gd name="connsiteY21" fmla="*/ 916 h 10000"/>
              <a:gd name="connsiteX22" fmla="*/ 7215 w 9845"/>
              <a:gd name="connsiteY22" fmla="*/ 1480 h 10000"/>
              <a:gd name="connsiteX23" fmla="*/ 7600 w 9845"/>
              <a:gd name="connsiteY23" fmla="*/ 1973 h 10000"/>
              <a:gd name="connsiteX24" fmla="*/ 7573 w 9845"/>
              <a:gd name="connsiteY24" fmla="*/ 3278 h 10000"/>
              <a:gd name="connsiteX25" fmla="*/ 8104 w 9845"/>
              <a:gd name="connsiteY25" fmla="*/ 4969 h 10000"/>
              <a:gd name="connsiteX26" fmla="*/ 8287 w 9845"/>
              <a:gd name="connsiteY26" fmla="*/ 4652 h 10000"/>
              <a:gd name="connsiteX27" fmla="*/ 8681 w 9845"/>
              <a:gd name="connsiteY27" fmla="*/ 5180 h 10000"/>
              <a:gd name="connsiteX28" fmla="*/ 8809 w 9845"/>
              <a:gd name="connsiteY28" fmla="*/ 4969 h 10000"/>
              <a:gd name="connsiteX29" fmla="*/ 9634 w 9845"/>
              <a:gd name="connsiteY29" fmla="*/ 5886 h 10000"/>
              <a:gd name="connsiteX30" fmla="*/ 9845 w 9845"/>
              <a:gd name="connsiteY30" fmla="*/ 5614 h 10000"/>
              <a:gd name="connsiteX0" fmla="*/ 0 w 10000"/>
              <a:gd name="connsiteY0" fmla="*/ 10000 h 10000"/>
              <a:gd name="connsiteX1" fmla="*/ 136 w 10000"/>
              <a:gd name="connsiteY1" fmla="*/ 8776 h 10000"/>
              <a:gd name="connsiteX2" fmla="*/ 80 w 10000"/>
              <a:gd name="connsiteY2" fmla="*/ 8212 h 10000"/>
              <a:gd name="connsiteX3" fmla="*/ 210 w 10000"/>
              <a:gd name="connsiteY3" fmla="*/ 7683 h 10000"/>
              <a:gd name="connsiteX4" fmla="*/ 387 w 10000"/>
              <a:gd name="connsiteY4" fmla="*/ 7577 h 10000"/>
              <a:gd name="connsiteX5" fmla="*/ 434 w 10000"/>
              <a:gd name="connsiteY5" fmla="*/ 5709 h 10000"/>
              <a:gd name="connsiteX6" fmla="*/ 350 w 10000"/>
              <a:gd name="connsiteY6" fmla="*/ 5498 h 10000"/>
              <a:gd name="connsiteX7" fmla="*/ 610 w 10000"/>
              <a:gd name="connsiteY7" fmla="*/ 4617 h 10000"/>
              <a:gd name="connsiteX8" fmla="*/ 853 w 10000"/>
              <a:gd name="connsiteY8" fmla="*/ 3982 h 10000"/>
              <a:gd name="connsiteX9" fmla="*/ 965 w 10000"/>
              <a:gd name="connsiteY9" fmla="*/ 3136 h 10000"/>
              <a:gd name="connsiteX10" fmla="*/ 1243 w 10000"/>
              <a:gd name="connsiteY10" fmla="*/ 3031 h 10000"/>
              <a:gd name="connsiteX11" fmla="*/ 1420 w 10000"/>
              <a:gd name="connsiteY11" fmla="*/ 3806 h 10000"/>
              <a:gd name="connsiteX12" fmla="*/ 1914 w 10000"/>
              <a:gd name="connsiteY12" fmla="*/ 3665 h 10000"/>
              <a:gd name="connsiteX13" fmla="*/ 2220 w 10000"/>
              <a:gd name="connsiteY13" fmla="*/ 3278 h 10000"/>
              <a:gd name="connsiteX14" fmla="*/ 3086 w 10000"/>
              <a:gd name="connsiteY14" fmla="*/ 3278 h 10000"/>
              <a:gd name="connsiteX15" fmla="*/ 3346 w 10000"/>
              <a:gd name="connsiteY15" fmla="*/ 2291 h 10000"/>
              <a:gd name="connsiteX16" fmla="*/ 3923 w 10000"/>
              <a:gd name="connsiteY16" fmla="*/ 1480 h 10000"/>
              <a:gd name="connsiteX17" fmla="*/ 4845 w 10000"/>
              <a:gd name="connsiteY17" fmla="*/ 1445 h 10000"/>
              <a:gd name="connsiteX18" fmla="*/ 6241 w 10000"/>
              <a:gd name="connsiteY18" fmla="*/ 1656 h 10000"/>
              <a:gd name="connsiteX19" fmla="*/ 6723 w 10000"/>
              <a:gd name="connsiteY19" fmla="*/ 493 h 10000"/>
              <a:gd name="connsiteX20" fmla="*/ 6939 w 10000"/>
              <a:gd name="connsiteY20" fmla="*/ 71 h 10000"/>
              <a:gd name="connsiteX21" fmla="*/ 7329 w 10000"/>
              <a:gd name="connsiteY21" fmla="*/ 916 h 10000"/>
              <a:gd name="connsiteX22" fmla="*/ 7329 w 10000"/>
              <a:gd name="connsiteY22" fmla="*/ 1480 h 10000"/>
              <a:gd name="connsiteX23" fmla="*/ 7720 w 10000"/>
              <a:gd name="connsiteY23" fmla="*/ 1973 h 10000"/>
              <a:gd name="connsiteX24" fmla="*/ 7692 w 10000"/>
              <a:gd name="connsiteY24" fmla="*/ 3278 h 10000"/>
              <a:gd name="connsiteX25" fmla="*/ 8232 w 10000"/>
              <a:gd name="connsiteY25" fmla="*/ 4969 h 10000"/>
              <a:gd name="connsiteX26" fmla="*/ 8417 w 10000"/>
              <a:gd name="connsiteY26" fmla="*/ 4652 h 10000"/>
              <a:gd name="connsiteX27" fmla="*/ 8818 w 10000"/>
              <a:gd name="connsiteY27" fmla="*/ 5180 h 10000"/>
              <a:gd name="connsiteX28" fmla="*/ 8948 w 10000"/>
              <a:gd name="connsiteY28" fmla="*/ 4969 h 10000"/>
              <a:gd name="connsiteX29" fmla="*/ 9642 w 10000"/>
              <a:gd name="connsiteY29" fmla="*/ 5475 h 10000"/>
              <a:gd name="connsiteX30" fmla="*/ 10000 w 10000"/>
              <a:gd name="connsiteY30" fmla="*/ 5614 h 10000"/>
              <a:gd name="connsiteX0" fmla="*/ 0 w 9987"/>
              <a:gd name="connsiteY0" fmla="*/ 10000 h 10000"/>
              <a:gd name="connsiteX1" fmla="*/ 136 w 9987"/>
              <a:gd name="connsiteY1" fmla="*/ 8776 h 10000"/>
              <a:gd name="connsiteX2" fmla="*/ 80 w 9987"/>
              <a:gd name="connsiteY2" fmla="*/ 8212 h 10000"/>
              <a:gd name="connsiteX3" fmla="*/ 210 w 9987"/>
              <a:gd name="connsiteY3" fmla="*/ 7683 h 10000"/>
              <a:gd name="connsiteX4" fmla="*/ 387 w 9987"/>
              <a:gd name="connsiteY4" fmla="*/ 7577 h 10000"/>
              <a:gd name="connsiteX5" fmla="*/ 434 w 9987"/>
              <a:gd name="connsiteY5" fmla="*/ 5709 h 10000"/>
              <a:gd name="connsiteX6" fmla="*/ 350 w 9987"/>
              <a:gd name="connsiteY6" fmla="*/ 5498 h 10000"/>
              <a:gd name="connsiteX7" fmla="*/ 610 w 9987"/>
              <a:gd name="connsiteY7" fmla="*/ 4617 h 10000"/>
              <a:gd name="connsiteX8" fmla="*/ 853 w 9987"/>
              <a:gd name="connsiteY8" fmla="*/ 3982 h 10000"/>
              <a:gd name="connsiteX9" fmla="*/ 965 w 9987"/>
              <a:gd name="connsiteY9" fmla="*/ 3136 h 10000"/>
              <a:gd name="connsiteX10" fmla="*/ 1243 w 9987"/>
              <a:gd name="connsiteY10" fmla="*/ 3031 h 10000"/>
              <a:gd name="connsiteX11" fmla="*/ 1420 w 9987"/>
              <a:gd name="connsiteY11" fmla="*/ 3806 h 10000"/>
              <a:gd name="connsiteX12" fmla="*/ 1914 w 9987"/>
              <a:gd name="connsiteY12" fmla="*/ 3665 h 10000"/>
              <a:gd name="connsiteX13" fmla="*/ 2220 w 9987"/>
              <a:gd name="connsiteY13" fmla="*/ 3278 h 10000"/>
              <a:gd name="connsiteX14" fmla="*/ 3086 w 9987"/>
              <a:gd name="connsiteY14" fmla="*/ 3278 h 10000"/>
              <a:gd name="connsiteX15" fmla="*/ 3346 w 9987"/>
              <a:gd name="connsiteY15" fmla="*/ 2291 h 10000"/>
              <a:gd name="connsiteX16" fmla="*/ 3923 w 9987"/>
              <a:gd name="connsiteY16" fmla="*/ 1480 h 10000"/>
              <a:gd name="connsiteX17" fmla="*/ 4845 w 9987"/>
              <a:gd name="connsiteY17" fmla="*/ 1445 h 10000"/>
              <a:gd name="connsiteX18" fmla="*/ 6241 w 9987"/>
              <a:gd name="connsiteY18" fmla="*/ 1656 h 10000"/>
              <a:gd name="connsiteX19" fmla="*/ 6723 w 9987"/>
              <a:gd name="connsiteY19" fmla="*/ 493 h 10000"/>
              <a:gd name="connsiteX20" fmla="*/ 6939 w 9987"/>
              <a:gd name="connsiteY20" fmla="*/ 71 h 10000"/>
              <a:gd name="connsiteX21" fmla="*/ 7329 w 9987"/>
              <a:gd name="connsiteY21" fmla="*/ 916 h 10000"/>
              <a:gd name="connsiteX22" fmla="*/ 7329 w 9987"/>
              <a:gd name="connsiteY22" fmla="*/ 1480 h 10000"/>
              <a:gd name="connsiteX23" fmla="*/ 7720 w 9987"/>
              <a:gd name="connsiteY23" fmla="*/ 1973 h 10000"/>
              <a:gd name="connsiteX24" fmla="*/ 7692 w 9987"/>
              <a:gd name="connsiteY24" fmla="*/ 3278 h 10000"/>
              <a:gd name="connsiteX25" fmla="*/ 8232 w 9987"/>
              <a:gd name="connsiteY25" fmla="*/ 4969 h 10000"/>
              <a:gd name="connsiteX26" fmla="*/ 8417 w 9987"/>
              <a:gd name="connsiteY26" fmla="*/ 4652 h 10000"/>
              <a:gd name="connsiteX27" fmla="*/ 8818 w 9987"/>
              <a:gd name="connsiteY27" fmla="*/ 5180 h 10000"/>
              <a:gd name="connsiteX28" fmla="*/ 8948 w 9987"/>
              <a:gd name="connsiteY28" fmla="*/ 4969 h 10000"/>
              <a:gd name="connsiteX29" fmla="*/ 9642 w 9987"/>
              <a:gd name="connsiteY29" fmla="*/ 5475 h 10000"/>
              <a:gd name="connsiteX30" fmla="*/ 9987 w 9987"/>
              <a:gd name="connsiteY30" fmla="*/ 5385 h 10000"/>
              <a:gd name="connsiteX0" fmla="*/ 0 w 9655"/>
              <a:gd name="connsiteY0" fmla="*/ 9942 h 9942"/>
              <a:gd name="connsiteX1" fmla="*/ 136 w 9655"/>
              <a:gd name="connsiteY1" fmla="*/ 8718 h 9942"/>
              <a:gd name="connsiteX2" fmla="*/ 80 w 9655"/>
              <a:gd name="connsiteY2" fmla="*/ 8154 h 9942"/>
              <a:gd name="connsiteX3" fmla="*/ 210 w 9655"/>
              <a:gd name="connsiteY3" fmla="*/ 7625 h 9942"/>
              <a:gd name="connsiteX4" fmla="*/ 388 w 9655"/>
              <a:gd name="connsiteY4" fmla="*/ 7519 h 9942"/>
              <a:gd name="connsiteX5" fmla="*/ 435 w 9655"/>
              <a:gd name="connsiteY5" fmla="*/ 5651 h 9942"/>
              <a:gd name="connsiteX6" fmla="*/ 350 w 9655"/>
              <a:gd name="connsiteY6" fmla="*/ 5440 h 9942"/>
              <a:gd name="connsiteX7" fmla="*/ 611 w 9655"/>
              <a:gd name="connsiteY7" fmla="*/ 4559 h 9942"/>
              <a:gd name="connsiteX8" fmla="*/ 854 w 9655"/>
              <a:gd name="connsiteY8" fmla="*/ 3924 h 9942"/>
              <a:gd name="connsiteX9" fmla="*/ 966 w 9655"/>
              <a:gd name="connsiteY9" fmla="*/ 3078 h 9942"/>
              <a:gd name="connsiteX10" fmla="*/ 1245 w 9655"/>
              <a:gd name="connsiteY10" fmla="*/ 2973 h 9942"/>
              <a:gd name="connsiteX11" fmla="*/ 1422 w 9655"/>
              <a:gd name="connsiteY11" fmla="*/ 3748 h 9942"/>
              <a:gd name="connsiteX12" fmla="*/ 1916 w 9655"/>
              <a:gd name="connsiteY12" fmla="*/ 3607 h 9942"/>
              <a:gd name="connsiteX13" fmla="*/ 2223 w 9655"/>
              <a:gd name="connsiteY13" fmla="*/ 3220 h 9942"/>
              <a:gd name="connsiteX14" fmla="*/ 3090 w 9655"/>
              <a:gd name="connsiteY14" fmla="*/ 3220 h 9942"/>
              <a:gd name="connsiteX15" fmla="*/ 3350 w 9655"/>
              <a:gd name="connsiteY15" fmla="*/ 2233 h 9942"/>
              <a:gd name="connsiteX16" fmla="*/ 3928 w 9655"/>
              <a:gd name="connsiteY16" fmla="*/ 1422 h 9942"/>
              <a:gd name="connsiteX17" fmla="*/ 4851 w 9655"/>
              <a:gd name="connsiteY17" fmla="*/ 1387 h 9942"/>
              <a:gd name="connsiteX18" fmla="*/ 6249 w 9655"/>
              <a:gd name="connsiteY18" fmla="*/ 1598 h 9942"/>
              <a:gd name="connsiteX19" fmla="*/ 6732 w 9655"/>
              <a:gd name="connsiteY19" fmla="*/ 435 h 9942"/>
              <a:gd name="connsiteX20" fmla="*/ 6948 w 9655"/>
              <a:gd name="connsiteY20" fmla="*/ 13 h 9942"/>
              <a:gd name="connsiteX21" fmla="*/ 7339 w 9655"/>
              <a:gd name="connsiteY21" fmla="*/ 858 h 9942"/>
              <a:gd name="connsiteX22" fmla="*/ 7339 w 9655"/>
              <a:gd name="connsiteY22" fmla="*/ 1422 h 9942"/>
              <a:gd name="connsiteX23" fmla="*/ 7730 w 9655"/>
              <a:gd name="connsiteY23" fmla="*/ 1915 h 9942"/>
              <a:gd name="connsiteX24" fmla="*/ 7702 w 9655"/>
              <a:gd name="connsiteY24" fmla="*/ 3220 h 9942"/>
              <a:gd name="connsiteX25" fmla="*/ 8243 w 9655"/>
              <a:gd name="connsiteY25" fmla="*/ 4911 h 9942"/>
              <a:gd name="connsiteX26" fmla="*/ 8428 w 9655"/>
              <a:gd name="connsiteY26" fmla="*/ 4594 h 9942"/>
              <a:gd name="connsiteX27" fmla="*/ 8829 w 9655"/>
              <a:gd name="connsiteY27" fmla="*/ 5122 h 9942"/>
              <a:gd name="connsiteX28" fmla="*/ 8960 w 9655"/>
              <a:gd name="connsiteY28" fmla="*/ 4911 h 9942"/>
              <a:gd name="connsiteX29" fmla="*/ 9655 w 9655"/>
              <a:gd name="connsiteY29" fmla="*/ 5417 h 9942"/>
              <a:gd name="connsiteX0" fmla="*/ 0 w 9280"/>
              <a:gd name="connsiteY0" fmla="*/ 10000 h 10000"/>
              <a:gd name="connsiteX1" fmla="*/ 141 w 9280"/>
              <a:gd name="connsiteY1" fmla="*/ 8769 h 10000"/>
              <a:gd name="connsiteX2" fmla="*/ 83 w 9280"/>
              <a:gd name="connsiteY2" fmla="*/ 8202 h 10000"/>
              <a:gd name="connsiteX3" fmla="*/ 218 w 9280"/>
              <a:gd name="connsiteY3" fmla="*/ 7669 h 10000"/>
              <a:gd name="connsiteX4" fmla="*/ 402 w 9280"/>
              <a:gd name="connsiteY4" fmla="*/ 7563 h 10000"/>
              <a:gd name="connsiteX5" fmla="*/ 451 w 9280"/>
              <a:gd name="connsiteY5" fmla="*/ 5684 h 10000"/>
              <a:gd name="connsiteX6" fmla="*/ 363 w 9280"/>
              <a:gd name="connsiteY6" fmla="*/ 5472 h 10000"/>
              <a:gd name="connsiteX7" fmla="*/ 633 w 9280"/>
              <a:gd name="connsiteY7" fmla="*/ 4586 h 10000"/>
              <a:gd name="connsiteX8" fmla="*/ 885 w 9280"/>
              <a:gd name="connsiteY8" fmla="*/ 3947 h 10000"/>
              <a:gd name="connsiteX9" fmla="*/ 1001 w 9280"/>
              <a:gd name="connsiteY9" fmla="*/ 3096 h 10000"/>
              <a:gd name="connsiteX10" fmla="*/ 1289 w 9280"/>
              <a:gd name="connsiteY10" fmla="*/ 2990 h 10000"/>
              <a:gd name="connsiteX11" fmla="*/ 1473 w 9280"/>
              <a:gd name="connsiteY11" fmla="*/ 3770 h 10000"/>
              <a:gd name="connsiteX12" fmla="*/ 1984 w 9280"/>
              <a:gd name="connsiteY12" fmla="*/ 3628 h 10000"/>
              <a:gd name="connsiteX13" fmla="*/ 2302 w 9280"/>
              <a:gd name="connsiteY13" fmla="*/ 3239 h 10000"/>
              <a:gd name="connsiteX14" fmla="*/ 3200 w 9280"/>
              <a:gd name="connsiteY14" fmla="*/ 3239 h 10000"/>
              <a:gd name="connsiteX15" fmla="*/ 3470 w 9280"/>
              <a:gd name="connsiteY15" fmla="*/ 2246 h 10000"/>
              <a:gd name="connsiteX16" fmla="*/ 4068 w 9280"/>
              <a:gd name="connsiteY16" fmla="*/ 1430 h 10000"/>
              <a:gd name="connsiteX17" fmla="*/ 5024 w 9280"/>
              <a:gd name="connsiteY17" fmla="*/ 1395 h 10000"/>
              <a:gd name="connsiteX18" fmla="*/ 6472 w 9280"/>
              <a:gd name="connsiteY18" fmla="*/ 1607 h 10000"/>
              <a:gd name="connsiteX19" fmla="*/ 6973 w 9280"/>
              <a:gd name="connsiteY19" fmla="*/ 438 h 10000"/>
              <a:gd name="connsiteX20" fmla="*/ 7196 w 9280"/>
              <a:gd name="connsiteY20" fmla="*/ 13 h 10000"/>
              <a:gd name="connsiteX21" fmla="*/ 7601 w 9280"/>
              <a:gd name="connsiteY21" fmla="*/ 863 h 10000"/>
              <a:gd name="connsiteX22" fmla="*/ 7601 w 9280"/>
              <a:gd name="connsiteY22" fmla="*/ 1430 h 10000"/>
              <a:gd name="connsiteX23" fmla="*/ 8006 w 9280"/>
              <a:gd name="connsiteY23" fmla="*/ 1926 h 10000"/>
              <a:gd name="connsiteX24" fmla="*/ 7977 w 9280"/>
              <a:gd name="connsiteY24" fmla="*/ 3239 h 10000"/>
              <a:gd name="connsiteX25" fmla="*/ 8538 w 9280"/>
              <a:gd name="connsiteY25" fmla="*/ 4940 h 10000"/>
              <a:gd name="connsiteX26" fmla="*/ 8729 w 9280"/>
              <a:gd name="connsiteY26" fmla="*/ 4621 h 10000"/>
              <a:gd name="connsiteX27" fmla="*/ 9144 w 9280"/>
              <a:gd name="connsiteY27" fmla="*/ 5152 h 10000"/>
              <a:gd name="connsiteX28" fmla="*/ 9280 w 9280"/>
              <a:gd name="connsiteY28" fmla="*/ 4940 h 10000"/>
              <a:gd name="connsiteX0" fmla="*/ 0 w 9853"/>
              <a:gd name="connsiteY0" fmla="*/ 10000 h 10000"/>
              <a:gd name="connsiteX1" fmla="*/ 152 w 9853"/>
              <a:gd name="connsiteY1" fmla="*/ 8769 h 10000"/>
              <a:gd name="connsiteX2" fmla="*/ 89 w 9853"/>
              <a:gd name="connsiteY2" fmla="*/ 8202 h 10000"/>
              <a:gd name="connsiteX3" fmla="*/ 235 w 9853"/>
              <a:gd name="connsiteY3" fmla="*/ 7669 h 10000"/>
              <a:gd name="connsiteX4" fmla="*/ 433 w 9853"/>
              <a:gd name="connsiteY4" fmla="*/ 7563 h 10000"/>
              <a:gd name="connsiteX5" fmla="*/ 486 w 9853"/>
              <a:gd name="connsiteY5" fmla="*/ 5684 h 10000"/>
              <a:gd name="connsiteX6" fmla="*/ 391 w 9853"/>
              <a:gd name="connsiteY6" fmla="*/ 5472 h 10000"/>
              <a:gd name="connsiteX7" fmla="*/ 682 w 9853"/>
              <a:gd name="connsiteY7" fmla="*/ 4586 h 10000"/>
              <a:gd name="connsiteX8" fmla="*/ 954 w 9853"/>
              <a:gd name="connsiteY8" fmla="*/ 3947 h 10000"/>
              <a:gd name="connsiteX9" fmla="*/ 1079 w 9853"/>
              <a:gd name="connsiteY9" fmla="*/ 3096 h 10000"/>
              <a:gd name="connsiteX10" fmla="*/ 1389 w 9853"/>
              <a:gd name="connsiteY10" fmla="*/ 2990 h 10000"/>
              <a:gd name="connsiteX11" fmla="*/ 1587 w 9853"/>
              <a:gd name="connsiteY11" fmla="*/ 3770 h 10000"/>
              <a:gd name="connsiteX12" fmla="*/ 2138 w 9853"/>
              <a:gd name="connsiteY12" fmla="*/ 3628 h 10000"/>
              <a:gd name="connsiteX13" fmla="*/ 2481 w 9853"/>
              <a:gd name="connsiteY13" fmla="*/ 3239 h 10000"/>
              <a:gd name="connsiteX14" fmla="*/ 3448 w 9853"/>
              <a:gd name="connsiteY14" fmla="*/ 3239 h 10000"/>
              <a:gd name="connsiteX15" fmla="*/ 3739 w 9853"/>
              <a:gd name="connsiteY15" fmla="*/ 2246 h 10000"/>
              <a:gd name="connsiteX16" fmla="*/ 4384 w 9853"/>
              <a:gd name="connsiteY16" fmla="*/ 1430 h 10000"/>
              <a:gd name="connsiteX17" fmla="*/ 5414 w 9853"/>
              <a:gd name="connsiteY17" fmla="*/ 1395 h 10000"/>
              <a:gd name="connsiteX18" fmla="*/ 6974 w 9853"/>
              <a:gd name="connsiteY18" fmla="*/ 1607 h 10000"/>
              <a:gd name="connsiteX19" fmla="*/ 7514 w 9853"/>
              <a:gd name="connsiteY19" fmla="*/ 438 h 10000"/>
              <a:gd name="connsiteX20" fmla="*/ 7754 w 9853"/>
              <a:gd name="connsiteY20" fmla="*/ 13 h 10000"/>
              <a:gd name="connsiteX21" fmla="*/ 8191 w 9853"/>
              <a:gd name="connsiteY21" fmla="*/ 863 h 10000"/>
              <a:gd name="connsiteX22" fmla="*/ 8191 w 9853"/>
              <a:gd name="connsiteY22" fmla="*/ 1430 h 10000"/>
              <a:gd name="connsiteX23" fmla="*/ 8627 w 9853"/>
              <a:gd name="connsiteY23" fmla="*/ 1926 h 10000"/>
              <a:gd name="connsiteX24" fmla="*/ 8596 w 9853"/>
              <a:gd name="connsiteY24" fmla="*/ 3239 h 10000"/>
              <a:gd name="connsiteX25" fmla="*/ 9200 w 9853"/>
              <a:gd name="connsiteY25" fmla="*/ 4940 h 10000"/>
              <a:gd name="connsiteX26" fmla="*/ 9406 w 9853"/>
              <a:gd name="connsiteY26" fmla="*/ 4621 h 10000"/>
              <a:gd name="connsiteX27" fmla="*/ 9853 w 9853"/>
              <a:gd name="connsiteY27" fmla="*/ 5152 h 10000"/>
              <a:gd name="connsiteX0" fmla="*/ 0 w 9546"/>
              <a:gd name="connsiteY0" fmla="*/ 10000 h 10000"/>
              <a:gd name="connsiteX1" fmla="*/ 154 w 9546"/>
              <a:gd name="connsiteY1" fmla="*/ 8769 h 10000"/>
              <a:gd name="connsiteX2" fmla="*/ 90 w 9546"/>
              <a:gd name="connsiteY2" fmla="*/ 8202 h 10000"/>
              <a:gd name="connsiteX3" fmla="*/ 239 w 9546"/>
              <a:gd name="connsiteY3" fmla="*/ 7669 h 10000"/>
              <a:gd name="connsiteX4" fmla="*/ 439 w 9546"/>
              <a:gd name="connsiteY4" fmla="*/ 7563 h 10000"/>
              <a:gd name="connsiteX5" fmla="*/ 493 w 9546"/>
              <a:gd name="connsiteY5" fmla="*/ 5684 h 10000"/>
              <a:gd name="connsiteX6" fmla="*/ 397 w 9546"/>
              <a:gd name="connsiteY6" fmla="*/ 5472 h 10000"/>
              <a:gd name="connsiteX7" fmla="*/ 692 w 9546"/>
              <a:gd name="connsiteY7" fmla="*/ 4586 h 10000"/>
              <a:gd name="connsiteX8" fmla="*/ 968 w 9546"/>
              <a:gd name="connsiteY8" fmla="*/ 3947 h 10000"/>
              <a:gd name="connsiteX9" fmla="*/ 1095 w 9546"/>
              <a:gd name="connsiteY9" fmla="*/ 3096 h 10000"/>
              <a:gd name="connsiteX10" fmla="*/ 1410 w 9546"/>
              <a:gd name="connsiteY10" fmla="*/ 2990 h 10000"/>
              <a:gd name="connsiteX11" fmla="*/ 1611 w 9546"/>
              <a:gd name="connsiteY11" fmla="*/ 3770 h 10000"/>
              <a:gd name="connsiteX12" fmla="*/ 2170 w 9546"/>
              <a:gd name="connsiteY12" fmla="*/ 3628 h 10000"/>
              <a:gd name="connsiteX13" fmla="*/ 2518 w 9546"/>
              <a:gd name="connsiteY13" fmla="*/ 3239 h 10000"/>
              <a:gd name="connsiteX14" fmla="*/ 3499 w 9546"/>
              <a:gd name="connsiteY14" fmla="*/ 3239 h 10000"/>
              <a:gd name="connsiteX15" fmla="*/ 3795 w 9546"/>
              <a:gd name="connsiteY15" fmla="*/ 2246 h 10000"/>
              <a:gd name="connsiteX16" fmla="*/ 4449 w 9546"/>
              <a:gd name="connsiteY16" fmla="*/ 1430 h 10000"/>
              <a:gd name="connsiteX17" fmla="*/ 5495 w 9546"/>
              <a:gd name="connsiteY17" fmla="*/ 1395 h 10000"/>
              <a:gd name="connsiteX18" fmla="*/ 7078 w 9546"/>
              <a:gd name="connsiteY18" fmla="*/ 1607 h 10000"/>
              <a:gd name="connsiteX19" fmla="*/ 7626 w 9546"/>
              <a:gd name="connsiteY19" fmla="*/ 438 h 10000"/>
              <a:gd name="connsiteX20" fmla="*/ 7870 w 9546"/>
              <a:gd name="connsiteY20" fmla="*/ 13 h 10000"/>
              <a:gd name="connsiteX21" fmla="*/ 8313 w 9546"/>
              <a:gd name="connsiteY21" fmla="*/ 863 h 10000"/>
              <a:gd name="connsiteX22" fmla="*/ 8313 w 9546"/>
              <a:gd name="connsiteY22" fmla="*/ 1430 h 10000"/>
              <a:gd name="connsiteX23" fmla="*/ 8756 w 9546"/>
              <a:gd name="connsiteY23" fmla="*/ 1926 h 10000"/>
              <a:gd name="connsiteX24" fmla="*/ 8724 w 9546"/>
              <a:gd name="connsiteY24" fmla="*/ 3239 h 10000"/>
              <a:gd name="connsiteX25" fmla="*/ 9337 w 9546"/>
              <a:gd name="connsiteY25" fmla="*/ 4940 h 10000"/>
              <a:gd name="connsiteX26" fmla="*/ 9546 w 9546"/>
              <a:gd name="connsiteY26" fmla="*/ 4621 h 10000"/>
              <a:gd name="connsiteX0" fmla="*/ 0 w 9781"/>
              <a:gd name="connsiteY0" fmla="*/ 10000 h 10000"/>
              <a:gd name="connsiteX1" fmla="*/ 161 w 9781"/>
              <a:gd name="connsiteY1" fmla="*/ 8769 h 10000"/>
              <a:gd name="connsiteX2" fmla="*/ 94 w 9781"/>
              <a:gd name="connsiteY2" fmla="*/ 8202 h 10000"/>
              <a:gd name="connsiteX3" fmla="*/ 250 w 9781"/>
              <a:gd name="connsiteY3" fmla="*/ 7669 h 10000"/>
              <a:gd name="connsiteX4" fmla="*/ 460 w 9781"/>
              <a:gd name="connsiteY4" fmla="*/ 7563 h 10000"/>
              <a:gd name="connsiteX5" fmla="*/ 516 w 9781"/>
              <a:gd name="connsiteY5" fmla="*/ 5684 h 10000"/>
              <a:gd name="connsiteX6" fmla="*/ 416 w 9781"/>
              <a:gd name="connsiteY6" fmla="*/ 5472 h 10000"/>
              <a:gd name="connsiteX7" fmla="*/ 725 w 9781"/>
              <a:gd name="connsiteY7" fmla="*/ 4586 h 10000"/>
              <a:gd name="connsiteX8" fmla="*/ 1014 w 9781"/>
              <a:gd name="connsiteY8" fmla="*/ 3947 h 10000"/>
              <a:gd name="connsiteX9" fmla="*/ 1147 w 9781"/>
              <a:gd name="connsiteY9" fmla="*/ 3096 h 10000"/>
              <a:gd name="connsiteX10" fmla="*/ 1477 w 9781"/>
              <a:gd name="connsiteY10" fmla="*/ 2990 h 10000"/>
              <a:gd name="connsiteX11" fmla="*/ 1688 w 9781"/>
              <a:gd name="connsiteY11" fmla="*/ 3770 h 10000"/>
              <a:gd name="connsiteX12" fmla="*/ 2273 w 9781"/>
              <a:gd name="connsiteY12" fmla="*/ 3628 h 10000"/>
              <a:gd name="connsiteX13" fmla="*/ 2638 w 9781"/>
              <a:gd name="connsiteY13" fmla="*/ 3239 h 10000"/>
              <a:gd name="connsiteX14" fmla="*/ 3665 w 9781"/>
              <a:gd name="connsiteY14" fmla="*/ 3239 h 10000"/>
              <a:gd name="connsiteX15" fmla="*/ 3975 w 9781"/>
              <a:gd name="connsiteY15" fmla="*/ 2246 h 10000"/>
              <a:gd name="connsiteX16" fmla="*/ 4661 w 9781"/>
              <a:gd name="connsiteY16" fmla="*/ 1430 h 10000"/>
              <a:gd name="connsiteX17" fmla="*/ 5756 w 9781"/>
              <a:gd name="connsiteY17" fmla="*/ 1395 h 10000"/>
              <a:gd name="connsiteX18" fmla="*/ 7415 w 9781"/>
              <a:gd name="connsiteY18" fmla="*/ 1607 h 10000"/>
              <a:gd name="connsiteX19" fmla="*/ 7989 w 9781"/>
              <a:gd name="connsiteY19" fmla="*/ 438 h 10000"/>
              <a:gd name="connsiteX20" fmla="*/ 8244 w 9781"/>
              <a:gd name="connsiteY20" fmla="*/ 13 h 10000"/>
              <a:gd name="connsiteX21" fmla="*/ 8708 w 9781"/>
              <a:gd name="connsiteY21" fmla="*/ 863 h 10000"/>
              <a:gd name="connsiteX22" fmla="*/ 8708 w 9781"/>
              <a:gd name="connsiteY22" fmla="*/ 1430 h 10000"/>
              <a:gd name="connsiteX23" fmla="*/ 9172 w 9781"/>
              <a:gd name="connsiteY23" fmla="*/ 1926 h 10000"/>
              <a:gd name="connsiteX24" fmla="*/ 9139 w 9781"/>
              <a:gd name="connsiteY24" fmla="*/ 3239 h 10000"/>
              <a:gd name="connsiteX25" fmla="*/ 9781 w 9781"/>
              <a:gd name="connsiteY25" fmla="*/ 4940 h 10000"/>
              <a:gd name="connsiteX0" fmla="*/ 0 w 9391"/>
              <a:gd name="connsiteY0" fmla="*/ 10000 h 10000"/>
              <a:gd name="connsiteX1" fmla="*/ 165 w 9391"/>
              <a:gd name="connsiteY1" fmla="*/ 8769 h 10000"/>
              <a:gd name="connsiteX2" fmla="*/ 96 w 9391"/>
              <a:gd name="connsiteY2" fmla="*/ 8202 h 10000"/>
              <a:gd name="connsiteX3" fmla="*/ 256 w 9391"/>
              <a:gd name="connsiteY3" fmla="*/ 7669 h 10000"/>
              <a:gd name="connsiteX4" fmla="*/ 470 w 9391"/>
              <a:gd name="connsiteY4" fmla="*/ 7563 h 10000"/>
              <a:gd name="connsiteX5" fmla="*/ 528 w 9391"/>
              <a:gd name="connsiteY5" fmla="*/ 5684 h 10000"/>
              <a:gd name="connsiteX6" fmla="*/ 425 w 9391"/>
              <a:gd name="connsiteY6" fmla="*/ 5472 h 10000"/>
              <a:gd name="connsiteX7" fmla="*/ 741 w 9391"/>
              <a:gd name="connsiteY7" fmla="*/ 4586 h 10000"/>
              <a:gd name="connsiteX8" fmla="*/ 1037 w 9391"/>
              <a:gd name="connsiteY8" fmla="*/ 3947 h 10000"/>
              <a:gd name="connsiteX9" fmla="*/ 1173 w 9391"/>
              <a:gd name="connsiteY9" fmla="*/ 3096 h 10000"/>
              <a:gd name="connsiteX10" fmla="*/ 1510 w 9391"/>
              <a:gd name="connsiteY10" fmla="*/ 2990 h 10000"/>
              <a:gd name="connsiteX11" fmla="*/ 1726 w 9391"/>
              <a:gd name="connsiteY11" fmla="*/ 3770 h 10000"/>
              <a:gd name="connsiteX12" fmla="*/ 2324 w 9391"/>
              <a:gd name="connsiteY12" fmla="*/ 3628 h 10000"/>
              <a:gd name="connsiteX13" fmla="*/ 2697 w 9391"/>
              <a:gd name="connsiteY13" fmla="*/ 3239 h 10000"/>
              <a:gd name="connsiteX14" fmla="*/ 3747 w 9391"/>
              <a:gd name="connsiteY14" fmla="*/ 3239 h 10000"/>
              <a:gd name="connsiteX15" fmla="*/ 4064 w 9391"/>
              <a:gd name="connsiteY15" fmla="*/ 2246 h 10000"/>
              <a:gd name="connsiteX16" fmla="*/ 4765 w 9391"/>
              <a:gd name="connsiteY16" fmla="*/ 1430 h 10000"/>
              <a:gd name="connsiteX17" fmla="*/ 5885 w 9391"/>
              <a:gd name="connsiteY17" fmla="*/ 1395 h 10000"/>
              <a:gd name="connsiteX18" fmla="*/ 7581 w 9391"/>
              <a:gd name="connsiteY18" fmla="*/ 1607 h 10000"/>
              <a:gd name="connsiteX19" fmla="*/ 8168 w 9391"/>
              <a:gd name="connsiteY19" fmla="*/ 438 h 10000"/>
              <a:gd name="connsiteX20" fmla="*/ 8429 w 9391"/>
              <a:gd name="connsiteY20" fmla="*/ 13 h 10000"/>
              <a:gd name="connsiteX21" fmla="*/ 8903 w 9391"/>
              <a:gd name="connsiteY21" fmla="*/ 863 h 10000"/>
              <a:gd name="connsiteX22" fmla="*/ 8903 w 9391"/>
              <a:gd name="connsiteY22" fmla="*/ 1430 h 10000"/>
              <a:gd name="connsiteX23" fmla="*/ 9377 w 9391"/>
              <a:gd name="connsiteY23" fmla="*/ 1926 h 10000"/>
              <a:gd name="connsiteX24" fmla="*/ 9344 w 9391"/>
              <a:gd name="connsiteY24" fmla="*/ 3239 h 10000"/>
              <a:gd name="connsiteX0" fmla="*/ 0 w 9985"/>
              <a:gd name="connsiteY0" fmla="*/ 10000 h 10000"/>
              <a:gd name="connsiteX1" fmla="*/ 176 w 9985"/>
              <a:gd name="connsiteY1" fmla="*/ 8769 h 10000"/>
              <a:gd name="connsiteX2" fmla="*/ 102 w 9985"/>
              <a:gd name="connsiteY2" fmla="*/ 8202 h 10000"/>
              <a:gd name="connsiteX3" fmla="*/ 273 w 9985"/>
              <a:gd name="connsiteY3" fmla="*/ 7669 h 10000"/>
              <a:gd name="connsiteX4" fmla="*/ 500 w 9985"/>
              <a:gd name="connsiteY4" fmla="*/ 7563 h 10000"/>
              <a:gd name="connsiteX5" fmla="*/ 562 w 9985"/>
              <a:gd name="connsiteY5" fmla="*/ 5684 h 10000"/>
              <a:gd name="connsiteX6" fmla="*/ 453 w 9985"/>
              <a:gd name="connsiteY6" fmla="*/ 5472 h 10000"/>
              <a:gd name="connsiteX7" fmla="*/ 789 w 9985"/>
              <a:gd name="connsiteY7" fmla="*/ 4586 h 10000"/>
              <a:gd name="connsiteX8" fmla="*/ 1104 w 9985"/>
              <a:gd name="connsiteY8" fmla="*/ 3947 h 10000"/>
              <a:gd name="connsiteX9" fmla="*/ 1249 w 9985"/>
              <a:gd name="connsiteY9" fmla="*/ 3096 h 10000"/>
              <a:gd name="connsiteX10" fmla="*/ 1608 w 9985"/>
              <a:gd name="connsiteY10" fmla="*/ 2990 h 10000"/>
              <a:gd name="connsiteX11" fmla="*/ 1838 w 9985"/>
              <a:gd name="connsiteY11" fmla="*/ 3770 h 10000"/>
              <a:gd name="connsiteX12" fmla="*/ 2475 w 9985"/>
              <a:gd name="connsiteY12" fmla="*/ 3628 h 10000"/>
              <a:gd name="connsiteX13" fmla="*/ 2872 w 9985"/>
              <a:gd name="connsiteY13" fmla="*/ 3239 h 10000"/>
              <a:gd name="connsiteX14" fmla="*/ 3990 w 9985"/>
              <a:gd name="connsiteY14" fmla="*/ 3239 h 10000"/>
              <a:gd name="connsiteX15" fmla="*/ 4328 w 9985"/>
              <a:gd name="connsiteY15" fmla="*/ 2246 h 10000"/>
              <a:gd name="connsiteX16" fmla="*/ 5074 w 9985"/>
              <a:gd name="connsiteY16" fmla="*/ 1430 h 10000"/>
              <a:gd name="connsiteX17" fmla="*/ 6267 w 9985"/>
              <a:gd name="connsiteY17" fmla="*/ 1395 h 10000"/>
              <a:gd name="connsiteX18" fmla="*/ 8073 w 9985"/>
              <a:gd name="connsiteY18" fmla="*/ 1607 h 10000"/>
              <a:gd name="connsiteX19" fmla="*/ 8698 w 9985"/>
              <a:gd name="connsiteY19" fmla="*/ 438 h 10000"/>
              <a:gd name="connsiteX20" fmla="*/ 8976 w 9985"/>
              <a:gd name="connsiteY20" fmla="*/ 13 h 10000"/>
              <a:gd name="connsiteX21" fmla="*/ 9480 w 9985"/>
              <a:gd name="connsiteY21" fmla="*/ 863 h 10000"/>
              <a:gd name="connsiteX22" fmla="*/ 9480 w 9985"/>
              <a:gd name="connsiteY22" fmla="*/ 1430 h 10000"/>
              <a:gd name="connsiteX23" fmla="*/ 9985 w 9985"/>
              <a:gd name="connsiteY23" fmla="*/ 1926 h 10000"/>
              <a:gd name="connsiteX0" fmla="*/ 0 w 9518"/>
              <a:gd name="connsiteY0" fmla="*/ 10000 h 10000"/>
              <a:gd name="connsiteX1" fmla="*/ 176 w 9518"/>
              <a:gd name="connsiteY1" fmla="*/ 8769 h 10000"/>
              <a:gd name="connsiteX2" fmla="*/ 102 w 9518"/>
              <a:gd name="connsiteY2" fmla="*/ 8202 h 10000"/>
              <a:gd name="connsiteX3" fmla="*/ 273 w 9518"/>
              <a:gd name="connsiteY3" fmla="*/ 7669 h 10000"/>
              <a:gd name="connsiteX4" fmla="*/ 501 w 9518"/>
              <a:gd name="connsiteY4" fmla="*/ 7563 h 10000"/>
              <a:gd name="connsiteX5" fmla="*/ 563 w 9518"/>
              <a:gd name="connsiteY5" fmla="*/ 5684 h 10000"/>
              <a:gd name="connsiteX6" fmla="*/ 454 w 9518"/>
              <a:gd name="connsiteY6" fmla="*/ 5472 h 10000"/>
              <a:gd name="connsiteX7" fmla="*/ 790 w 9518"/>
              <a:gd name="connsiteY7" fmla="*/ 4586 h 10000"/>
              <a:gd name="connsiteX8" fmla="*/ 1106 w 9518"/>
              <a:gd name="connsiteY8" fmla="*/ 3947 h 10000"/>
              <a:gd name="connsiteX9" fmla="*/ 1251 w 9518"/>
              <a:gd name="connsiteY9" fmla="*/ 3096 h 10000"/>
              <a:gd name="connsiteX10" fmla="*/ 1610 w 9518"/>
              <a:gd name="connsiteY10" fmla="*/ 2990 h 10000"/>
              <a:gd name="connsiteX11" fmla="*/ 1841 w 9518"/>
              <a:gd name="connsiteY11" fmla="*/ 3770 h 10000"/>
              <a:gd name="connsiteX12" fmla="*/ 2479 w 9518"/>
              <a:gd name="connsiteY12" fmla="*/ 3628 h 10000"/>
              <a:gd name="connsiteX13" fmla="*/ 2876 w 9518"/>
              <a:gd name="connsiteY13" fmla="*/ 3239 h 10000"/>
              <a:gd name="connsiteX14" fmla="*/ 3996 w 9518"/>
              <a:gd name="connsiteY14" fmla="*/ 3239 h 10000"/>
              <a:gd name="connsiteX15" fmla="*/ 4335 w 9518"/>
              <a:gd name="connsiteY15" fmla="*/ 2246 h 10000"/>
              <a:gd name="connsiteX16" fmla="*/ 5082 w 9518"/>
              <a:gd name="connsiteY16" fmla="*/ 1430 h 10000"/>
              <a:gd name="connsiteX17" fmla="*/ 6276 w 9518"/>
              <a:gd name="connsiteY17" fmla="*/ 1395 h 10000"/>
              <a:gd name="connsiteX18" fmla="*/ 8085 w 9518"/>
              <a:gd name="connsiteY18" fmla="*/ 1607 h 10000"/>
              <a:gd name="connsiteX19" fmla="*/ 8711 w 9518"/>
              <a:gd name="connsiteY19" fmla="*/ 438 h 10000"/>
              <a:gd name="connsiteX20" fmla="*/ 8989 w 9518"/>
              <a:gd name="connsiteY20" fmla="*/ 13 h 10000"/>
              <a:gd name="connsiteX21" fmla="*/ 9494 w 9518"/>
              <a:gd name="connsiteY21" fmla="*/ 863 h 10000"/>
              <a:gd name="connsiteX22" fmla="*/ 9494 w 9518"/>
              <a:gd name="connsiteY22" fmla="*/ 1430 h 10000"/>
              <a:gd name="connsiteX0" fmla="*/ 0 w 9975"/>
              <a:gd name="connsiteY0" fmla="*/ 10000 h 10000"/>
              <a:gd name="connsiteX1" fmla="*/ 185 w 9975"/>
              <a:gd name="connsiteY1" fmla="*/ 8769 h 10000"/>
              <a:gd name="connsiteX2" fmla="*/ 107 w 9975"/>
              <a:gd name="connsiteY2" fmla="*/ 8202 h 10000"/>
              <a:gd name="connsiteX3" fmla="*/ 287 w 9975"/>
              <a:gd name="connsiteY3" fmla="*/ 7669 h 10000"/>
              <a:gd name="connsiteX4" fmla="*/ 526 w 9975"/>
              <a:gd name="connsiteY4" fmla="*/ 7563 h 10000"/>
              <a:gd name="connsiteX5" fmla="*/ 592 w 9975"/>
              <a:gd name="connsiteY5" fmla="*/ 5684 h 10000"/>
              <a:gd name="connsiteX6" fmla="*/ 477 w 9975"/>
              <a:gd name="connsiteY6" fmla="*/ 5472 h 10000"/>
              <a:gd name="connsiteX7" fmla="*/ 830 w 9975"/>
              <a:gd name="connsiteY7" fmla="*/ 4586 h 10000"/>
              <a:gd name="connsiteX8" fmla="*/ 1162 w 9975"/>
              <a:gd name="connsiteY8" fmla="*/ 3947 h 10000"/>
              <a:gd name="connsiteX9" fmla="*/ 1314 w 9975"/>
              <a:gd name="connsiteY9" fmla="*/ 3096 h 10000"/>
              <a:gd name="connsiteX10" fmla="*/ 1692 w 9975"/>
              <a:gd name="connsiteY10" fmla="*/ 2990 h 10000"/>
              <a:gd name="connsiteX11" fmla="*/ 1934 w 9975"/>
              <a:gd name="connsiteY11" fmla="*/ 3770 h 10000"/>
              <a:gd name="connsiteX12" fmla="*/ 2605 w 9975"/>
              <a:gd name="connsiteY12" fmla="*/ 3628 h 10000"/>
              <a:gd name="connsiteX13" fmla="*/ 3022 w 9975"/>
              <a:gd name="connsiteY13" fmla="*/ 3239 h 10000"/>
              <a:gd name="connsiteX14" fmla="*/ 4198 w 9975"/>
              <a:gd name="connsiteY14" fmla="*/ 3239 h 10000"/>
              <a:gd name="connsiteX15" fmla="*/ 4555 w 9975"/>
              <a:gd name="connsiteY15" fmla="*/ 2246 h 10000"/>
              <a:gd name="connsiteX16" fmla="*/ 5339 w 9975"/>
              <a:gd name="connsiteY16" fmla="*/ 1430 h 10000"/>
              <a:gd name="connsiteX17" fmla="*/ 6594 w 9975"/>
              <a:gd name="connsiteY17" fmla="*/ 1395 h 10000"/>
              <a:gd name="connsiteX18" fmla="*/ 8494 w 9975"/>
              <a:gd name="connsiteY18" fmla="*/ 1607 h 10000"/>
              <a:gd name="connsiteX19" fmla="*/ 9152 w 9975"/>
              <a:gd name="connsiteY19" fmla="*/ 438 h 10000"/>
              <a:gd name="connsiteX20" fmla="*/ 9444 w 9975"/>
              <a:gd name="connsiteY20" fmla="*/ 13 h 10000"/>
              <a:gd name="connsiteX21" fmla="*/ 9975 w 9975"/>
              <a:gd name="connsiteY21" fmla="*/ 863 h 10000"/>
              <a:gd name="connsiteX0" fmla="*/ 0 w 9468"/>
              <a:gd name="connsiteY0" fmla="*/ 10000 h 10000"/>
              <a:gd name="connsiteX1" fmla="*/ 185 w 9468"/>
              <a:gd name="connsiteY1" fmla="*/ 8769 h 10000"/>
              <a:gd name="connsiteX2" fmla="*/ 107 w 9468"/>
              <a:gd name="connsiteY2" fmla="*/ 8202 h 10000"/>
              <a:gd name="connsiteX3" fmla="*/ 288 w 9468"/>
              <a:gd name="connsiteY3" fmla="*/ 7669 h 10000"/>
              <a:gd name="connsiteX4" fmla="*/ 527 w 9468"/>
              <a:gd name="connsiteY4" fmla="*/ 7563 h 10000"/>
              <a:gd name="connsiteX5" fmla="*/ 593 w 9468"/>
              <a:gd name="connsiteY5" fmla="*/ 5684 h 10000"/>
              <a:gd name="connsiteX6" fmla="*/ 478 w 9468"/>
              <a:gd name="connsiteY6" fmla="*/ 5472 h 10000"/>
              <a:gd name="connsiteX7" fmla="*/ 832 w 9468"/>
              <a:gd name="connsiteY7" fmla="*/ 4586 h 10000"/>
              <a:gd name="connsiteX8" fmla="*/ 1165 w 9468"/>
              <a:gd name="connsiteY8" fmla="*/ 3947 h 10000"/>
              <a:gd name="connsiteX9" fmla="*/ 1317 w 9468"/>
              <a:gd name="connsiteY9" fmla="*/ 3096 h 10000"/>
              <a:gd name="connsiteX10" fmla="*/ 1696 w 9468"/>
              <a:gd name="connsiteY10" fmla="*/ 2990 h 10000"/>
              <a:gd name="connsiteX11" fmla="*/ 1939 w 9468"/>
              <a:gd name="connsiteY11" fmla="*/ 3770 h 10000"/>
              <a:gd name="connsiteX12" fmla="*/ 2612 w 9468"/>
              <a:gd name="connsiteY12" fmla="*/ 3628 h 10000"/>
              <a:gd name="connsiteX13" fmla="*/ 3030 w 9468"/>
              <a:gd name="connsiteY13" fmla="*/ 3239 h 10000"/>
              <a:gd name="connsiteX14" fmla="*/ 4209 w 9468"/>
              <a:gd name="connsiteY14" fmla="*/ 3239 h 10000"/>
              <a:gd name="connsiteX15" fmla="*/ 4566 w 9468"/>
              <a:gd name="connsiteY15" fmla="*/ 2246 h 10000"/>
              <a:gd name="connsiteX16" fmla="*/ 5352 w 9468"/>
              <a:gd name="connsiteY16" fmla="*/ 1430 h 10000"/>
              <a:gd name="connsiteX17" fmla="*/ 6611 w 9468"/>
              <a:gd name="connsiteY17" fmla="*/ 1395 h 10000"/>
              <a:gd name="connsiteX18" fmla="*/ 8515 w 9468"/>
              <a:gd name="connsiteY18" fmla="*/ 1607 h 10000"/>
              <a:gd name="connsiteX19" fmla="*/ 9175 w 9468"/>
              <a:gd name="connsiteY19" fmla="*/ 438 h 10000"/>
              <a:gd name="connsiteX20" fmla="*/ 9468 w 9468"/>
              <a:gd name="connsiteY20" fmla="*/ 13 h 10000"/>
              <a:gd name="connsiteX0" fmla="*/ 0 w 9691"/>
              <a:gd name="connsiteY0" fmla="*/ 9562 h 9562"/>
              <a:gd name="connsiteX1" fmla="*/ 195 w 9691"/>
              <a:gd name="connsiteY1" fmla="*/ 8331 h 9562"/>
              <a:gd name="connsiteX2" fmla="*/ 113 w 9691"/>
              <a:gd name="connsiteY2" fmla="*/ 7764 h 9562"/>
              <a:gd name="connsiteX3" fmla="*/ 304 w 9691"/>
              <a:gd name="connsiteY3" fmla="*/ 7231 h 9562"/>
              <a:gd name="connsiteX4" fmla="*/ 557 w 9691"/>
              <a:gd name="connsiteY4" fmla="*/ 7125 h 9562"/>
              <a:gd name="connsiteX5" fmla="*/ 626 w 9691"/>
              <a:gd name="connsiteY5" fmla="*/ 5246 h 9562"/>
              <a:gd name="connsiteX6" fmla="*/ 505 w 9691"/>
              <a:gd name="connsiteY6" fmla="*/ 5034 h 9562"/>
              <a:gd name="connsiteX7" fmla="*/ 879 w 9691"/>
              <a:gd name="connsiteY7" fmla="*/ 4148 h 9562"/>
              <a:gd name="connsiteX8" fmla="*/ 1230 w 9691"/>
              <a:gd name="connsiteY8" fmla="*/ 3509 h 9562"/>
              <a:gd name="connsiteX9" fmla="*/ 1391 w 9691"/>
              <a:gd name="connsiteY9" fmla="*/ 2658 h 9562"/>
              <a:gd name="connsiteX10" fmla="*/ 1791 w 9691"/>
              <a:gd name="connsiteY10" fmla="*/ 2552 h 9562"/>
              <a:gd name="connsiteX11" fmla="*/ 2048 w 9691"/>
              <a:gd name="connsiteY11" fmla="*/ 3332 h 9562"/>
              <a:gd name="connsiteX12" fmla="*/ 2759 w 9691"/>
              <a:gd name="connsiteY12" fmla="*/ 3190 h 9562"/>
              <a:gd name="connsiteX13" fmla="*/ 3200 w 9691"/>
              <a:gd name="connsiteY13" fmla="*/ 2801 h 9562"/>
              <a:gd name="connsiteX14" fmla="*/ 4446 w 9691"/>
              <a:gd name="connsiteY14" fmla="*/ 2801 h 9562"/>
              <a:gd name="connsiteX15" fmla="*/ 4823 w 9691"/>
              <a:gd name="connsiteY15" fmla="*/ 1808 h 9562"/>
              <a:gd name="connsiteX16" fmla="*/ 5653 w 9691"/>
              <a:gd name="connsiteY16" fmla="*/ 992 h 9562"/>
              <a:gd name="connsiteX17" fmla="*/ 6982 w 9691"/>
              <a:gd name="connsiteY17" fmla="*/ 957 h 9562"/>
              <a:gd name="connsiteX18" fmla="*/ 8993 w 9691"/>
              <a:gd name="connsiteY18" fmla="*/ 1169 h 9562"/>
              <a:gd name="connsiteX19" fmla="*/ 9691 w 9691"/>
              <a:gd name="connsiteY19" fmla="*/ 0 h 9562"/>
              <a:gd name="connsiteX0" fmla="*/ 0 w 9280"/>
              <a:gd name="connsiteY0" fmla="*/ 9052 h 9052"/>
              <a:gd name="connsiteX1" fmla="*/ 201 w 9280"/>
              <a:gd name="connsiteY1" fmla="*/ 7765 h 9052"/>
              <a:gd name="connsiteX2" fmla="*/ 117 w 9280"/>
              <a:gd name="connsiteY2" fmla="*/ 7172 h 9052"/>
              <a:gd name="connsiteX3" fmla="*/ 314 w 9280"/>
              <a:gd name="connsiteY3" fmla="*/ 6614 h 9052"/>
              <a:gd name="connsiteX4" fmla="*/ 575 w 9280"/>
              <a:gd name="connsiteY4" fmla="*/ 6503 h 9052"/>
              <a:gd name="connsiteX5" fmla="*/ 646 w 9280"/>
              <a:gd name="connsiteY5" fmla="*/ 4538 h 9052"/>
              <a:gd name="connsiteX6" fmla="*/ 521 w 9280"/>
              <a:gd name="connsiteY6" fmla="*/ 4317 h 9052"/>
              <a:gd name="connsiteX7" fmla="*/ 907 w 9280"/>
              <a:gd name="connsiteY7" fmla="*/ 3390 h 9052"/>
              <a:gd name="connsiteX8" fmla="*/ 1269 w 9280"/>
              <a:gd name="connsiteY8" fmla="*/ 2722 h 9052"/>
              <a:gd name="connsiteX9" fmla="*/ 1435 w 9280"/>
              <a:gd name="connsiteY9" fmla="*/ 1832 h 9052"/>
              <a:gd name="connsiteX10" fmla="*/ 1848 w 9280"/>
              <a:gd name="connsiteY10" fmla="*/ 1721 h 9052"/>
              <a:gd name="connsiteX11" fmla="*/ 2113 w 9280"/>
              <a:gd name="connsiteY11" fmla="*/ 2537 h 9052"/>
              <a:gd name="connsiteX12" fmla="*/ 2847 w 9280"/>
              <a:gd name="connsiteY12" fmla="*/ 2388 h 9052"/>
              <a:gd name="connsiteX13" fmla="*/ 3302 w 9280"/>
              <a:gd name="connsiteY13" fmla="*/ 1981 h 9052"/>
              <a:gd name="connsiteX14" fmla="*/ 4588 w 9280"/>
              <a:gd name="connsiteY14" fmla="*/ 1981 h 9052"/>
              <a:gd name="connsiteX15" fmla="*/ 4977 w 9280"/>
              <a:gd name="connsiteY15" fmla="*/ 943 h 9052"/>
              <a:gd name="connsiteX16" fmla="*/ 5833 w 9280"/>
              <a:gd name="connsiteY16" fmla="*/ 89 h 9052"/>
              <a:gd name="connsiteX17" fmla="*/ 7205 w 9280"/>
              <a:gd name="connsiteY17" fmla="*/ 53 h 9052"/>
              <a:gd name="connsiteX18" fmla="*/ 9280 w 9280"/>
              <a:gd name="connsiteY18" fmla="*/ 275 h 9052"/>
              <a:gd name="connsiteX0" fmla="*/ 0 w 7764"/>
              <a:gd name="connsiteY0" fmla="*/ 9999 h 9999"/>
              <a:gd name="connsiteX1" fmla="*/ 217 w 7764"/>
              <a:gd name="connsiteY1" fmla="*/ 8577 h 9999"/>
              <a:gd name="connsiteX2" fmla="*/ 126 w 7764"/>
              <a:gd name="connsiteY2" fmla="*/ 7922 h 9999"/>
              <a:gd name="connsiteX3" fmla="*/ 338 w 7764"/>
              <a:gd name="connsiteY3" fmla="*/ 7306 h 9999"/>
              <a:gd name="connsiteX4" fmla="*/ 620 w 7764"/>
              <a:gd name="connsiteY4" fmla="*/ 7183 h 9999"/>
              <a:gd name="connsiteX5" fmla="*/ 696 w 7764"/>
              <a:gd name="connsiteY5" fmla="*/ 5012 h 9999"/>
              <a:gd name="connsiteX6" fmla="*/ 561 w 7764"/>
              <a:gd name="connsiteY6" fmla="*/ 4768 h 9999"/>
              <a:gd name="connsiteX7" fmla="*/ 977 w 7764"/>
              <a:gd name="connsiteY7" fmla="*/ 3744 h 9999"/>
              <a:gd name="connsiteX8" fmla="*/ 1367 w 7764"/>
              <a:gd name="connsiteY8" fmla="*/ 3006 h 9999"/>
              <a:gd name="connsiteX9" fmla="*/ 1546 w 7764"/>
              <a:gd name="connsiteY9" fmla="*/ 2023 h 9999"/>
              <a:gd name="connsiteX10" fmla="*/ 1991 w 7764"/>
              <a:gd name="connsiteY10" fmla="*/ 1900 h 9999"/>
              <a:gd name="connsiteX11" fmla="*/ 2277 w 7764"/>
              <a:gd name="connsiteY11" fmla="*/ 2802 h 9999"/>
              <a:gd name="connsiteX12" fmla="*/ 3068 w 7764"/>
              <a:gd name="connsiteY12" fmla="*/ 2637 h 9999"/>
              <a:gd name="connsiteX13" fmla="*/ 3558 w 7764"/>
              <a:gd name="connsiteY13" fmla="*/ 2187 h 9999"/>
              <a:gd name="connsiteX14" fmla="*/ 4944 w 7764"/>
              <a:gd name="connsiteY14" fmla="*/ 2187 h 9999"/>
              <a:gd name="connsiteX15" fmla="*/ 5363 w 7764"/>
              <a:gd name="connsiteY15" fmla="*/ 1041 h 9999"/>
              <a:gd name="connsiteX16" fmla="*/ 6286 w 7764"/>
              <a:gd name="connsiteY16" fmla="*/ 97 h 9999"/>
              <a:gd name="connsiteX17" fmla="*/ 7764 w 7764"/>
              <a:gd name="connsiteY17" fmla="*/ 58 h 9999"/>
              <a:gd name="connsiteX0" fmla="*/ 0 w 8096"/>
              <a:gd name="connsiteY0" fmla="*/ 9903 h 9903"/>
              <a:gd name="connsiteX1" fmla="*/ 279 w 8096"/>
              <a:gd name="connsiteY1" fmla="*/ 8481 h 9903"/>
              <a:gd name="connsiteX2" fmla="*/ 162 w 8096"/>
              <a:gd name="connsiteY2" fmla="*/ 7826 h 9903"/>
              <a:gd name="connsiteX3" fmla="*/ 435 w 8096"/>
              <a:gd name="connsiteY3" fmla="*/ 7210 h 9903"/>
              <a:gd name="connsiteX4" fmla="*/ 799 w 8096"/>
              <a:gd name="connsiteY4" fmla="*/ 7087 h 9903"/>
              <a:gd name="connsiteX5" fmla="*/ 896 w 8096"/>
              <a:gd name="connsiteY5" fmla="*/ 4916 h 9903"/>
              <a:gd name="connsiteX6" fmla="*/ 723 w 8096"/>
              <a:gd name="connsiteY6" fmla="*/ 4671 h 9903"/>
              <a:gd name="connsiteX7" fmla="*/ 1258 w 8096"/>
              <a:gd name="connsiteY7" fmla="*/ 3647 h 9903"/>
              <a:gd name="connsiteX8" fmla="*/ 1761 w 8096"/>
              <a:gd name="connsiteY8" fmla="*/ 2909 h 9903"/>
              <a:gd name="connsiteX9" fmla="*/ 1991 w 8096"/>
              <a:gd name="connsiteY9" fmla="*/ 1926 h 9903"/>
              <a:gd name="connsiteX10" fmla="*/ 2564 w 8096"/>
              <a:gd name="connsiteY10" fmla="*/ 1803 h 9903"/>
              <a:gd name="connsiteX11" fmla="*/ 2933 w 8096"/>
              <a:gd name="connsiteY11" fmla="*/ 2705 h 9903"/>
              <a:gd name="connsiteX12" fmla="*/ 3952 w 8096"/>
              <a:gd name="connsiteY12" fmla="*/ 2540 h 9903"/>
              <a:gd name="connsiteX13" fmla="*/ 4583 w 8096"/>
              <a:gd name="connsiteY13" fmla="*/ 2090 h 9903"/>
              <a:gd name="connsiteX14" fmla="*/ 6368 w 8096"/>
              <a:gd name="connsiteY14" fmla="*/ 2090 h 9903"/>
              <a:gd name="connsiteX15" fmla="*/ 6908 w 8096"/>
              <a:gd name="connsiteY15" fmla="*/ 944 h 9903"/>
              <a:gd name="connsiteX16" fmla="*/ 8096 w 8096"/>
              <a:gd name="connsiteY16" fmla="*/ 0 h 9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096" h="9903">
                <a:moveTo>
                  <a:pt x="0" y="9903"/>
                </a:moveTo>
                <a:cubicBezTo>
                  <a:pt x="167" y="9493"/>
                  <a:pt x="225" y="8766"/>
                  <a:pt x="279" y="8481"/>
                </a:cubicBezTo>
                <a:cubicBezTo>
                  <a:pt x="341" y="8193"/>
                  <a:pt x="148" y="8030"/>
                  <a:pt x="162" y="7826"/>
                </a:cubicBezTo>
                <a:cubicBezTo>
                  <a:pt x="183" y="7620"/>
                  <a:pt x="341" y="7332"/>
                  <a:pt x="435" y="7210"/>
                </a:cubicBezTo>
                <a:cubicBezTo>
                  <a:pt x="531" y="7087"/>
                  <a:pt x="723" y="7456"/>
                  <a:pt x="799" y="7087"/>
                </a:cubicBezTo>
                <a:cubicBezTo>
                  <a:pt x="877" y="6719"/>
                  <a:pt x="917" y="5327"/>
                  <a:pt x="896" y="4916"/>
                </a:cubicBezTo>
                <a:cubicBezTo>
                  <a:pt x="877" y="4507"/>
                  <a:pt x="665" y="4877"/>
                  <a:pt x="723" y="4671"/>
                </a:cubicBezTo>
                <a:cubicBezTo>
                  <a:pt x="779" y="4466"/>
                  <a:pt x="1088" y="3932"/>
                  <a:pt x="1258" y="3647"/>
                </a:cubicBezTo>
                <a:cubicBezTo>
                  <a:pt x="1436" y="3360"/>
                  <a:pt x="1646" y="3196"/>
                  <a:pt x="1761" y="2909"/>
                </a:cubicBezTo>
                <a:cubicBezTo>
                  <a:pt x="1874" y="2622"/>
                  <a:pt x="1855" y="2090"/>
                  <a:pt x="1991" y="1926"/>
                </a:cubicBezTo>
                <a:cubicBezTo>
                  <a:pt x="2126" y="1762"/>
                  <a:pt x="2414" y="1681"/>
                  <a:pt x="2564" y="1803"/>
                </a:cubicBezTo>
                <a:cubicBezTo>
                  <a:pt x="2720" y="1926"/>
                  <a:pt x="2701" y="2581"/>
                  <a:pt x="2933" y="2705"/>
                </a:cubicBezTo>
                <a:cubicBezTo>
                  <a:pt x="3165" y="2826"/>
                  <a:pt x="3679" y="2622"/>
                  <a:pt x="3952" y="2540"/>
                </a:cubicBezTo>
                <a:cubicBezTo>
                  <a:pt x="4218" y="2459"/>
                  <a:pt x="4181" y="2173"/>
                  <a:pt x="4583" y="2090"/>
                </a:cubicBezTo>
                <a:cubicBezTo>
                  <a:pt x="4983" y="2008"/>
                  <a:pt x="5983" y="2295"/>
                  <a:pt x="6368" y="2090"/>
                </a:cubicBezTo>
                <a:cubicBezTo>
                  <a:pt x="6752" y="1885"/>
                  <a:pt x="6618" y="1312"/>
                  <a:pt x="6908" y="944"/>
                </a:cubicBezTo>
                <a:cubicBezTo>
                  <a:pt x="7197" y="574"/>
                  <a:pt x="7580" y="165"/>
                  <a:pt x="8096" y="0"/>
                </a:cubicBezTo>
              </a:path>
            </a:pathLst>
          </a:custGeom>
          <a:noFill/>
          <a:ln w="12700">
            <a:solidFill>
              <a:srgbClr val="7D828D"/>
            </a:solidFill>
            <a:round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8" name="Freeform 424"/>
          <p:cNvSpPr>
            <a:spLocks noChangeAspect="1"/>
          </p:cNvSpPr>
          <p:nvPr/>
        </p:nvSpPr>
        <p:spPr bwMode="auto">
          <a:xfrm>
            <a:off x="1718225" y="1303143"/>
            <a:ext cx="2275721" cy="1331718"/>
          </a:xfrm>
          <a:custGeom>
            <a:avLst/>
            <a:gdLst>
              <a:gd name="T0" fmla="*/ 0 w 1446"/>
              <a:gd name="T1" fmla="*/ 752 h 786"/>
              <a:gd name="T2" fmla="*/ 144 w 1446"/>
              <a:gd name="T3" fmla="*/ 782 h 786"/>
              <a:gd name="T4" fmla="*/ 172 w 1446"/>
              <a:gd name="T5" fmla="*/ 776 h 786"/>
              <a:gd name="T6" fmla="*/ 334 w 1446"/>
              <a:gd name="T7" fmla="*/ 726 h 786"/>
              <a:gd name="T8" fmla="*/ 490 w 1446"/>
              <a:gd name="T9" fmla="*/ 690 h 786"/>
              <a:gd name="T10" fmla="*/ 616 w 1446"/>
              <a:gd name="T11" fmla="*/ 660 h 786"/>
              <a:gd name="T12" fmla="*/ 678 w 1446"/>
              <a:gd name="T13" fmla="*/ 662 h 786"/>
              <a:gd name="T14" fmla="*/ 800 w 1446"/>
              <a:gd name="T15" fmla="*/ 602 h 786"/>
              <a:gd name="T16" fmla="*/ 844 w 1446"/>
              <a:gd name="T17" fmla="*/ 504 h 786"/>
              <a:gd name="T18" fmla="*/ 1002 w 1446"/>
              <a:gd name="T19" fmla="*/ 402 h 786"/>
              <a:gd name="T20" fmla="*/ 1084 w 1446"/>
              <a:gd name="T21" fmla="*/ 294 h 786"/>
              <a:gd name="T22" fmla="*/ 1188 w 1446"/>
              <a:gd name="T23" fmla="*/ 248 h 786"/>
              <a:gd name="T24" fmla="*/ 1258 w 1446"/>
              <a:gd name="T25" fmla="*/ 170 h 786"/>
              <a:gd name="T26" fmla="*/ 1294 w 1446"/>
              <a:gd name="T27" fmla="*/ 134 h 786"/>
              <a:gd name="T28" fmla="*/ 1386 w 1446"/>
              <a:gd name="T29" fmla="*/ 86 h 786"/>
              <a:gd name="T30" fmla="*/ 1446 w 1446"/>
              <a:gd name="T31" fmla="*/ 0 h 78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446"/>
              <a:gd name="T49" fmla="*/ 0 h 786"/>
              <a:gd name="T50" fmla="*/ 1446 w 1446"/>
              <a:gd name="T51" fmla="*/ 786 h 786"/>
              <a:gd name="connsiteX0" fmla="*/ 0 w 9585"/>
              <a:gd name="connsiteY0" fmla="*/ 8473 h 8883"/>
              <a:gd name="connsiteX1" fmla="*/ 996 w 9585"/>
              <a:gd name="connsiteY1" fmla="*/ 8855 h 8883"/>
              <a:gd name="connsiteX2" fmla="*/ 1189 w 9585"/>
              <a:gd name="connsiteY2" fmla="*/ 8779 h 8883"/>
              <a:gd name="connsiteX3" fmla="*/ 2310 w 9585"/>
              <a:gd name="connsiteY3" fmla="*/ 8143 h 8883"/>
              <a:gd name="connsiteX4" fmla="*/ 3389 w 9585"/>
              <a:gd name="connsiteY4" fmla="*/ 7685 h 8883"/>
              <a:gd name="connsiteX5" fmla="*/ 4260 w 9585"/>
              <a:gd name="connsiteY5" fmla="*/ 7303 h 8883"/>
              <a:gd name="connsiteX6" fmla="*/ 4689 w 9585"/>
              <a:gd name="connsiteY6" fmla="*/ 7328 h 8883"/>
              <a:gd name="connsiteX7" fmla="*/ 5533 w 9585"/>
              <a:gd name="connsiteY7" fmla="*/ 6565 h 8883"/>
              <a:gd name="connsiteX8" fmla="*/ 5837 w 9585"/>
              <a:gd name="connsiteY8" fmla="*/ 5318 h 8883"/>
              <a:gd name="connsiteX9" fmla="*/ 6929 w 9585"/>
              <a:gd name="connsiteY9" fmla="*/ 4021 h 8883"/>
              <a:gd name="connsiteX10" fmla="*/ 7497 w 9585"/>
              <a:gd name="connsiteY10" fmla="*/ 2646 h 8883"/>
              <a:gd name="connsiteX11" fmla="*/ 8216 w 9585"/>
              <a:gd name="connsiteY11" fmla="*/ 2061 h 8883"/>
              <a:gd name="connsiteX12" fmla="*/ 8700 w 9585"/>
              <a:gd name="connsiteY12" fmla="*/ 1069 h 8883"/>
              <a:gd name="connsiteX13" fmla="*/ 8949 w 9585"/>
              <a:gd name="connsiteY13" fmla="*/ 611 h 8883"/>
              <a:gd name="connsiteX14" fmla="*/ 9585 w 9585"/>
              <a:gd name="connsiteY14" fmla="*/ 0 h 8883"/>
              <a:gd name="connsiteX0" fmla="*/ 0 w 10000"/>
              <a:gd name="connsiteY0" fmla="*/ 9538 h 10000"/>
              <a:gd name="connsiteX1" fmla="*/ 1039 w 10000"/>
              <a:gd name="connsiteY1" fmla="*/ 9968 h 10000"/>
              <a:gd name="connsiteX2" fmla="*/ 1240 w 10000"/>
              <a:gd name="connsiteY2" fmla="*/ 9883 h 10000"/>
              <a:gd name="connsiteX3" fmla="*/ 2410 w 10000"/>
              <a:gd name="connsiteY3" fmla="*/ 9167 h 10000"/>
              <a:gd name="connsiteX4" fmla="*/ 3536 w 10000"/>
              <a:gd name="connsiteY4" fmla="*/ 8651 h 10000"/>
              <a:gd name="connsiteX5" fmla="*/ 4444 w 10000"/>
              <a:gd name="connsiteY5" fmla="*/ 8221 h 10000"/>
              <a:gd name="connsiteX6" fmla="*/ 4892 w 10000"/>
              <a:gd name="connsiteY6" fmla="*/ 8249 h 10000"/>
              <a:gd name="connsiteX7" fmla="*/ 5773 w 10000"/>
              <a:gd name="connsiteY7" fmla="*/ 7391 h 10000"/>
              <a:gd name="connsiteX8" fmla="*/ 6090 w 10000"/>
              <a:gd name="connsiteY8" fmla="*/ 5987 h 10000"/>
              <a:gd name="connsiteX9" fmla="*/ 7229 w 10000"/>
              <a:gd name="connsiteY9" fmla="*/ 4527 h 10000"/>
              <a:gd name="connsiteX10" fmla="*/ 7822 w 10000"/>
              <a:gd name="connsiteY10" fmla="*/ 2979 h 10000"/>
              <a:gd name="connsiteX11" fmla="*/ 8572 w 10000"/>
              <a:gd name="connsiteY11" fmla="*/ 2320 h 10000"/>
              <a:gd name="connsiteX12" fmla="*/ 9077 w 10000"/>
              <a:gd name="connsiteY12" fmla="*/ 1203 h 10000"/>
              <a:gd name="connsiteX13" fmla="*/ 10000 w 10000"/>
              <a:gd name="connsiteY13" fmla="*/ 0 h 10000"/>
              <a:gd name="connsiteX0" fmla="*/ 0 w 9077"/>
              <a:gd name="connsiteY0" fmla="*/ 8335 h 8797"/>
              <a:gd name="connsiteX1" fmla="*/ 1039 w 9077"/>
              <a:gd name="connsiteY1" fmla="*/ 8765 h 8797"/>
              <a:gd name="connsiteX2" fmla="*/ 1240 w 9077"/>
              <a:gd name="connsiteY2" fmla="*/ 8680 h 8797"/>
              <a:gd name="connsiteX3" fmla="*/ 2410 w 9077"/>
              <a:gd name="connsiteY3" fmla="*/ 7964 h 8797"/>
              <a:gd name="connsiteX4" fmla="*/ 3536 w 9077"/>
              <a:gd name="connsiteY4" fmla="*/ 7448 h 8797"/>
              <a:gd name="connsiteX5" fmla="*/ 4444 w 9077"/>
              <a:gd name="connsiteY5" fmla="*/ 7018 h 8797"/>
              <a:gd name="connsiteX6" fmla="*/ 4892 w 9077"/>
              <a:gd name="connsiteY6" fmla="*/ 7046 h 8797"/>
              <a:gd name="connsiteX7" fmla="*/ 5773 w 9077"/>
              <a:gd name="connsiteY7" fmla="*/ 6188 h 8797"/>
              <a:gd name="connsiteX8" fmla="*/ 6090 w 9077"/>
              <a:gd name="connsiteY8" fmla="*/ 4784 h 8797"/>
              <a:gd name="connsiteX9" fmla="*/ 7229 w 9077"/>
              <a:gd name="connsiteY9" fmla="*/ 3324 h 8797"/>
              <a:gd name="connsiteX10" fmla="*/ 7822 w 9077"/>
              <a:gd name="connsiteY10" fmla="*/ 1776 h 8797"/>
              <a:gd name="connsiteX11" fmla="*/ 8572 w 9077"/>
              <a:gd name="connsiteY11" fmla="*/ 1117 h 8797"/>
              <a:gd name="connsiteX12" fmla="*/ 9077 w 9077"/>
              <a:gd name="connsiteY12" fmla="*/ 0 h 8797"/>
              <a:gd name="connsiteX0" fmla="*/ 0 w 9444"/>
              <a:gd name="connsiteY0" fmla="*/ 8205 h 8730"/>
              <a:gd name="connsiteX1" fmla="*/ 1145 w 9444"/>
              <a:gd name="connsiteY1" fmla="*/ 8694 h 8730"/>
              <a:gd name="connsiteX2" fmla="*/ 1366 w 9444"/>
              <a:gd name="connsiteY2" fmla="*/ 8597 h 8730"/>
              <a:gd name="connsiteX3" fmla="*/ 2655 w 9444"/>
              <a:gd name="connsiteY3" fmla="*/ 7783 h 8730"/>
              <a:gd name="connsiteX4" fmla="*/ 3896 w 9444"/>
              <a:gd name="connsiteY4" fmla="*/ 7197 h 8730"/>
              <a:gd name="connsiteX5" fmla="*/ 4896 w 9444"/>
              <a:gd name="connsiteY5" fmla="*/ 6708 h 8730"/>
              <a:gd name="connsiteX6" fmla="*/ 5389 w 9444"/>
              <a:gd name="connsiteY6" fmla="*/ 6740 h 8730"/>
              <a:gd name="connsiteX7" fmla="*/ 6360 w 9444"/>
              <a:gd name="connsiteY7" fmla="*/ 5764 h 8730"/>
              <a:gd name="connsiteX8" fmla="*/ 6709 w 9444"/>
              <a:gd name="connsiteY8" fmla="*/ 4168 h 8730"/>
              <a:gd name="connsiteX9" fmla="*/ 7964 w 9444"/>
              <a:gd name="connsiteY9" fmla="*/ 2509 h 8730"/>
              <a:gd name="connsiteX10" fmla="*/ 8617 w 9444"/>
              <a:gd name="connsiteY10" fmla="*/ 749 h 8730"/>
              <a:gd name="connsiteX11" fmla="*/ 9444 w 9444"/>
              <a:gd name="connsiteY11" fmla="*/ 0 h 8730"/>
              <a:gd name="connsiteX0" fmla="*/ 0 w 9124"/>
              <a:gd name="connsiteY0" fmla="*/ 8541 h 9142"/>
              <a:gd name="connsiteX1" fmla="*/ 1212 w 9124"/>
              <a:gd name="connsiteY1" fmla="*/ 9101 h 9142"/>
              <a:gd name="connsiteX2" fmla="*/ 1446 w 9124"/>
              <a:gd name="connsiteY2" fmla="*/ 8990 h 9142"/>
              <a:gd name="connsiteX3" fmla="*/ 2811 w 9124"/>
              <a:gd name="connsiteY3" fmla="*/ 8057 h 9142"/>
              <a:gd name="connsiteX4" fmla="*/ 4125 w 9124"/>
              <a:gd name="connsiteY4" fmla="*/ 7386 h 9142"/>
              <a:gd name="connsiteX5" fmla="*/ 5184 w 9124"/>
              <a:gd name="connsiteY5" fmla="*/ 6826 h 9142"/>
              <a:gd name="connsiteX6" fmla="*/ 5706 w 9124"/>
              <a:gd name="connsiteY6" fmla="*/ 6863 h 9142"/>
              <a:gd name="connsiteX7" fmla="*/ 6734 w 9124"/>
              <a:gd name="connsiteY7" fmla="*/ 5745 h 9142"/>
              <a:gd name="connsiteX8" fmla="*/ 7104 w 9124"/>
              <a:gd name="connsiteY8" fmla="*/ 3916 h 9142"/>
              <a:gd name="connsiteX9" fmla="*/ 8433 w 9124"/>
              <a:gd name="connsiteY9" fmla="*/ 2016 h 9142"/>
              <a:gd name="connsiteX10" fmla="*/ 9124 w 9124"/>
              <a:gd name="connsiteY10" fmla="*/ 0 h 9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124" h="9142">
                <a:moveTo>
                  <a:pt x="0" y="8541"/>
                </a:moveTo>
                <a:cubicBezTo>
                  <a:pt x="480" y="8783"/>
                  <a:pt x="967" y="9026"/>
                  <a:pt x="1212" y="9101"/>
                </a:cubicBezTo>
                <a:cubicBezTo>
                  <a:pt x="1456" y="9176"/>
                  <a:pt x="1179" y="9157"/>
                  <a:pt x="1446" y="8990"/>
                </a:cubicBezTo>
                <a:cubicBezTo>
                  <a:pt x="1717" y="8820"/>
                  <a:pt x="2364" y="8317"/>
                  <a:pt x="2811" y="8057"/>
                </a:cubicBezTo>
                <a:cubicBezTo>
                  <a:pt x="3257" y="7797"/>
                  <a:pt x="3729" y="7591"/>
                  <a:pt x="4125" y="7386"/>
                </a:cubicBezTo>
                <a:cubicBezTo>
                  <a:pt x="4520" y="7181"/>
                  <a:pt x="4924" y="6920"/>
                  <a:pt x="5184" y="6826"/>
                </a:cubicBezTo>
                <a:cubicBezTo>
                  <a:pt x="5446" y="6732"/>
                  <a:pt x="5453" y="7050"/>
                  <a:pt x="5706" y="6863"/>
                </a:cubicBezTo>
                <a:cubicBezTo>
                  <a:pt x="5958" y="6676"/>
                  <a:pt x="6497" y="6229"/>
                  <a:pt x="6734" y="5745"/>
                </a:cubicBezTo>
                <a:cubicBezTo>
                  <a:pt x="6968" y="5259"/>
                  <a:pt x="6818" y="4533"/>
                  <a:pt x="7104" y="3916"/>
                </a:cubicBezTo>
                <a:cubicBezTo>
                  <a:pt x="7390" y="3301"/>
                  <a:pt x="8097" y="2668"/>
                  <a:pt x="8433" y="2016"/>
                </a:cubicBezTo>
                <a:cubicBezTo>
                  <a:pt x="8770" y="1362"/>
                  <a:pt x="8863" y="484"/>
                  <a:pt x="9124" y="0"/>
                </a:cubicBez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9" name="Text Box 446"/>
          <p:cNvSpPr txBox="1">
            <a:spLocks noChangeAspect="1" noChangeArrowheads="1"/>
          </p:cNvSpPr>
          <p:nvPr/>
        </p:nvSpPr>
        <p:spPr bwMode="auto">
          <a:xfrm>
            <a:off x="1902553" y="3576943"/>
            <a:ext cx="940431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КАЛЬЧИНСКОЕ М</a:t>
            </a:r>
            <a:r>
              <a:rPr kumimoji="0" lang="en-US" sz="6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/</a:t>
            </a:r>
            <a:r>
              <a:rPr kumimoji="0" lang="ru-RU" sz="6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Р</a:t>
            </a:r>
            <a:endParaRPr kumimoji="0" lang="ru-RU" sz="600" b="1" i="0" u="sng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orbel" pitchFamily="34" charset="0"/>
              <a:ea typeface="+mn-ea"/>
              <a:cs typeface="+mn-cs"/>
            </a:endParaRPr>
          </a:p>
        </p:txBody>
      </p:sp>
      <p:sp>
        <p:nvSpPr>
          <p:cNvPr id="50" name="Oval 394"/>
          <p:cNvSpPr>
            <a:spLocks noChangeArrowheads="1"/>
          </p:cNvSpPr>
          <p:nvPr/>
        </p:nvSpPr>
        <p:spPr bwMode="auto">
          <a:xfrm>
            <a:off x="1679820" y="2512373"/>
            <a:ext cx="76812" cy="75600"/>
          </a:xfrm>
          <a:prstGeom prst="ellipse">
            <a:avLst/>
          </a:prstGeom>
          <a:solidFill>
            <a:srgbClr val="339966"/>
          </a:solidFill>
          <a:ln w="12700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51" name="Text Box 452"/>
          <p:cNvSpPr txBox="1">
            <a:spLocks noChangeAspect="1" noChangeArrowheads="1"/>
          </p:cNvSpPr>
          <p:nvPr/>
        </p:nvSpPr>
        <p:spPr bwMode="auto">
          <a:xfrm>
            <a:off x="1009187" y="4383055"/>
            <a:ext cx="1063557" cy="385992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ТУРТАС</a:t>
            </a:r>
          </a:p>
        </p:txBody>
      </p:sp>
      <p:sp>
        <p:nvSpPr>
          <p:cNvPr id="52" name="Text Box 453"/>
          <p:cNvSpPr txBox="1">
            <a:spLocks noChangeAspect="1" noChangeArrowheads="1"/>
          </p:cNvSpPr>
          <p:nvPr/>
        </p:nvSpPr>
        <p:spPr bwMode="auto">
          <a:xfrm>
            <a:off x="238566" y="6003764"/>
            <a:ext cx="727975" cy="246496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Тобольск</a:t>
            </a:r>
          </a:p>
        </p:txBody>
      </p:sp>
      <p:sp>
        <p:nvSpPr>
          <p:cNvPr id="53" name="Text Box 473"/>
          <p:cNvSpPr txBox="1">
            <a:spLocks noChangeAspect="1" noChangeArrowheads="1"/>
          </p:cNvSpPr>
          <p:nvPr/>
        </p:nvSpPr>
        <p:spPr bwMode="auto">
          <a:xfrm>
            <a:off x="401759" y="3461986"/>
            <a:ext cx="788384" cy="231107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Кирсарай</a:t>
            </a:r>
          </a:p>
        </p:txBody>
      </p:sp>
      <p:sp>
        <p:nvSpPr>
          <p:cNvPr id="54" name="Text Box 523"/>
          <p:cNvSpPr txBox="1">
            <a:spLocks noChangeAspect="1" noChangeArrowheads="1"/>
          </p:cNvSpPr>
          <p:nvPr/>
        </p:nvSpPr>
        <p:spPr bwMode="auto">
          <a:xfrm>
            <a:off x="2152223" y="2860540"/>
            <a:ext cx="1307773" cy="335032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р. Демьянка</a:t>
            </a:r>
          </a:p>
        </p:txBody>
      </p:sp>
      <p:sp>
        <p:nvSpPr>
          <p:cNvPr id="57" name="Овал 56"/>
          <p:cNvSpPr>
            <a:spLocks/>
          </p:cNvSpPr>
          <p:nvPr/>
        </p:nvSpPr>
        <p:spPr bwMode="auto">
          <a:xfrm>
            <a:off x="1190143" y="3546718"/>
            <a:ext cx="54000" cy="54000"/>
          </a:xfrm>
          <a:prstGeom prst="ellipse">
            <a:avLst/>
          </a:prstGeom>
          <a:solidFill>
            <a:srgbClr val="FF000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12223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af-ZA" sz="13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8" name="Овал 57"/>
          <p:cNvSpPr>
            <a:spLocks/>
          </p:cNvSpPr>
          <p:nvPr/>
        </p:nvSpPr>
        <p:spPr bwMode="auto">
          <a:xfrm>
            <a:off x="258267" y="6096377"/>
            <a:ext cx="54000" cy="54000"/>
          </a:xfrm>
          <a:prstGeom prst="ellipse">
            <a:avLst/>
          </a:prstGeom>
          <a:solidFill>
            <a:srgbClr val="FF000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12223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af-ZA" sz="13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9" name="Text Box 450"/>
          <p:cNvSpPr txBox="1">
            <a:spLocks noChangeAspect="1" noChangeArrowheads="1"/>
          </p:cNvSpPr>
          <p:nvPr/>
        </p:nvSpPr>
        <p:spPr bwMode="auto">
          <a:xfrm>
            <a:off x="2884075" y="1893010"/>
            <a:ext cx="601175" cy="231107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r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Кинтус</a:t>
            </a:r>
            <a:endParaRPr kumimoji="0" lang="ru-RU" sz="7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60" name="Text Box 473"/>
          <p:cNvSpPr txBox="1">
            <a:spLocks noChangeAspect="1" noChangeArrowheads="1"/>
          </p:cNvSpPr>
          <p:nvPr/>
        </p:nvSpPr>
        <p:spPr bwMode="auto">
          <a:xfrm>
            <a:off x="6047865" y="4430636"/>
            <a:ext cx="663485" cy="28474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43 км</a:t>
            </a:r>
            <a:endParaRPr kumimoji="0" lang="ru-RU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61" name="Text Box 473"/>
          <p:cNvSpPr txBox="1">
            <a:spLocks noChangeAspect="1" noChangeArrowheads="1"/>
          </p:cNvSpPr>
          <p:nvPr/>
        </p:nvSpPr>
        <p:spPr bwMode="auto">
          <a:xfrm>
            <a:off x="1541746" y="3851831"/>
            <a:ext cx="788144" cy="305269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80 км</a:t>
            </a:r>
            <a:endParaRPr kumimoji="0" lang="ru-RU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63" name="Овал 62"/>
          <p:cNvSpPr>
            <a:spLocks/>
          </p:cNvSpPr>
          <p:nvPr/>
        </p:nvSpPr>
        <p:spPr bwMode="auto">
          <a:xfrm>
            <a:off x="3398274" y="2061643"/>
            <a:ext cx="54000" cy="54000"/>
          </a:xfrm>
          <a:prstGeom prst="ellipse">
            <a:avLst/>
          </a:prstGeom>
          <a:solidFill>
            <a:srgbClr val="FF000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12223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af-ZA" sz="13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5" name="Text Box 450"/>
          <p:cNvSpPr txBox="1">
            <a:spLocks noChangeAspect="1" noChangeArrowheads="1"/>
          </p:cNvSpPr>
          <p:nvPr/>
        </p:nvSpPr>
        <p:spPr bwMode="auto">
          <a:xfrm>
            <a:off x="2718379" y="2084877"/>
            <a:ext cx="631470" cy="231107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Муген</a:t>
            </a:r>
            <a:endParaRPr kumimoji="0" lang="ru-RU" sz="7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67" name="Text Box 454"/>
          <p:cNvSpPr txBox="1">
            <a:spLocks noChangeAspect="1" noChangeArrowheads="1"/>
          </p:cNvSpPr>
          <p:nvPr/>
        </p:nvSpPr>
        <p:spPr bwMode="auto">
          <a:xfrm>
            <a:off x="1687473" y="2332969"/>
            <a:ext cx="568962" cy="246496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КУУН</a:t>
            </a:r>
          </a:p>
        </p:txBody>
      </p:sp>
      <p:sp>
        <p:nvSpPr>
          <p:cNvPr id="68" name="Полилиния 67"/>
          <p:cNvSpPr>
            <a:spLocks noChangeAspect="1"/>
          </p:cNvSpPr>
          <p:nvPr/>
        </p:nvSpPr>
        <p:spPr bwMode="auto">
          <a:xfrm>
            <a:off x="6117533" y="3083093"/>
            <a:ext cx="734459" cy="1255838"/>
          </a:xfrm>
          <a:custGeom>
            <a:avLst/>
            <a:gdLst>
              <a:gd name="T0" fmla="*/ 23622 w 1667933"/>
              <a:gd name="T1" fmla="*/ 342698 h 2541058"/>
              <a:gd name="T2" fmla="*/ 9178 w 1667933"/>
              <a:gd name="T3" fmla="*/ 297507 h 2541058"/>
              <a:gd name="T4" fmla="*/ 13692 w 1667933"/>
              <a:gd name="T5" fmla="*/ 257739 h 2541058"/>
              <a:gd name="T6" fmla="*/ 5567 w 1667933"/>
              <a:gd name="T7" fmla="*/ 229721 h 2541058"/>
              <a:gd name="T8" fmla="*/ 47094 w 1667933"/>
              <a:gd name="T9" fmla="*/ 185433 h 2541058"/>
              <a:gd name="T10" fmla="*/ 45288 w 1667933"/>
              <a:gd name="T11" fmla="*/ 153800 h 2541058"/>
              <a:gd name="T12" fmla="*/ 61538 w 1667933"/>
              <a:gd name="T13" fmla="*/ 133916 h 2541058"/>
              <a:gd name="T14" fmla="*/ 57927 w 1667933"/>
              <a:gd name="T15" fmla="*/ 114936 h 2541058"/>
              <a:gd name="T16" fmla="*/ 25428 w 1667933"/>
              <a:gd name="T17" fmla="*/ 95955 h 2541058"/>
              <a:gd name="T18" fmla="*/ 26330 w 1667933"/>
              <a:gd name="T19" fmla="*/ 80591 h 2541058"/>
              <a:gd name="T20" fmla="*/ 21817 w 1667933"/>
              <a:gd name="T21" fmla="*/ 65226 h 2541058"/>
              <a:gd name="T22" fmla="*/ 26330 w 1667933"/>
              <a:gd name="T23" fmla="*/ 54380 h 2541058"/>
              <a:gd name="T24" fmla="*/ 48899 w 1667933"/>
              <a:gd name="T25" fmla="*/ 36303 h 2541058"/>
              <a:gd name="T26" fmla="*/ 63344 w 1667933"/>
              <a:gd name="T27" fmla="*/ 14612 h 2541058"/>
              <a:gd name="T28" fmla="*/ 74177 w 1667933"/>
              <a:gd name="T29" fmla="*/ 16419 h 2541058"/>
              <a:gd name="T30" fmla="*/ 84107 w 1667933"/>
              <a:gd name="T31" fmla="*/ 26361 h 2541058"/>
              <a:gd name="T32" fmla="*/ 97649 w 1667933"/>
              <a:gd name="T33" fmla="*/ 29073 h 2541058"/>
              <a:gd name="T34" fmla="*/ 118412 w 1667933"/>
              <a:gd name="T35" fmla="*/ 23650 h 2541058"/>
              <a:gd name="T36" fmla="*/ 122926 w 1667933"/>
              <a:gd name="T37" fmla="*/ 33592 h 2541058"/>
              <a:gd name="T38" fmla="*/ 128342 w 1667933"/>
              <a:gd name="T39" fmla="*/ 54380 h 2541058"/>
              <a:gd name="T40" fmla="*/ 139175 w 1667933"/>
              <a:gd name="T41" fmla="*/ 65226 h 2541058"/>
              <a:gd name="T42" fmla="*/ 145495 w 1667933"/>
              <a:gd name="T43" fmla="*/ 62514 h 2541058"/>
              <a:gd name="T44" fmla="*/ 150911 w 1667933"/>
              <a:gd name="T45" fmla="*/ 48957 h 2541058"/>
              <a:gd name="T46" fmla="*/ 173480 w 1667933"/>
              <a:gd name="T47" fmla="*/ 36303 h 2541058"/>
              <a:gd name="T48" fmla="*/ 197855 w 1667933"/>
              <a:gd name="T49" fmla="*/ 21842 h 2541058"/>
              <a:gd name="T50" fmla="*/ 203272 w 1667933"/>
              <a:gd name="T51" fmla="*/ 9189 h 2541058"/>
              <a:gd name="T52" fmla="*/ 206883 w 1667933"/>
              <a:gd name="T53" fmla="*/ 4670 h 2541058"/>
              <a:gd name="T54" fmla="*/ 217716 w 1667933"/>
              <a:gd name="T55" fmla="*/ 6477 h 2541058"/>
              <a:gd name="T56" fmla="*/ 225841 w 1667933"/>
              <a:gd name="T57" fmla="*/ 20938 h 2541058"/>
              <a:gd name="T58" fmla="*/ 228549 w 1667933"/>
              <a:gd name="T59" fmla="*/ 132108 h 2541058"/>
              <a:gd name="T60" fmla="*/ 236674 w 1667933"/>
              <a:gd name="T61" fmla="*/ 145665 h 2541058"/>
              <a:gd name="T62" fmla="*/ 231257 w 1667933"/>
              <a:gd name="T63" fmla="*/ 162838 h 2541058"/>
              <a:gd name="T64" fmla="*/ 235771 w 1667933"/>
              <a:gd name="T65" fmla="*/ 170068 h 2541058"/>
              <a:gd name="T66" fmla="*/ 229452 w 1667933"/>
              <a:gd name="T67" fmla="*/ 175492 h 2541058"/>
              <a:gd name="T68" fmla="*/ 197855 w 1667933"/>
              <a:gd name="T69" fmla="*/ 185433 h 2541058"/>
              <a:gd name="T70" fmla="*/ 167161 w 1667933"/>
              <a:gd name="T71" fmla="*/ 174588 h 2541058"/>
              <a:gd name="T72" fmla="*/ 159939 w 1667933"/>
              <a:gd name="T73" fmla="*/ 177299 h 2541058"/>
              <a:gd name="T74" fmla="*/ 141884 w 1667933"/>
              <a:gd name="T75" fmla="*/ 161030 h 2541058"/>
              <a:gd name="T76" fmla="*/ 124731 w 1667933"/>
              <a:gd name="T77" fmla="*/ 160127 h 2541058"/>
              <a:gd name="T78" fmla="*/ 104871 w 1667933"/>
              <a:gd name="T79" fmla="*/ 174588 h 2541058"/>
              <a:gd name="T80" fmla="*/ 102121 w 1667933"/>
              <a:gd name="T81" fmla="*/ 185449 h 2541058"/>
              <a:gd name="T82" fmla="*/ 103012 w 1667933"/>
              <a:gd name="T83" fmla="*/ 195381 h 2541058"/>
              <a:gd name="T84" fmla="*/ 112996 w 1667933"/>
              <a:gd name="T85" fmla="*/ 210740 h 2541058"/>
              <a:gd name="T86" fmla="*/ 117510 w 1667933"/>
              <a:gd name="T87" fmla="*/ 227913 h 2541058"/>
              <a:gd name="T88" fmla="*/ 112996 w 1667933"/>
              <a:gd name="T89" fmla="*/ 267681 h 2541058"/>
              <a:gd name="T90" fmla="*/ 109385 w 1667933"/>
              <a:gd name="T91" fmla="*/ 318295 h 2541058"/>
              <a:gd name="T92" fmla="*/ 114801 w 1667933"/>
              <a:gd name="T93" fmla="*/ 339987 h 2541058"/>
              <a:gd name="T94" fmla="*/ 103065 w 1667933"/>
              <a:gd name="T95" fmla="*/ 357159 h 2541058"/>
              <a:gd name="T96" fmla="*/ 66052 w 1667933"/>
              <a:gd name="T97" fmla="*/ 361678 h 2541058"/>
              <a:gd name="T98" fmla="*/ 36261 w 1667933"/>
              <a:gd name="T99" fmla="*/ 357159 h 2541058"/>
              <a:gd name="T100" fmla="*/ 23622 w 1667933"/>
              <a:gd name="T101" fmla="*/ 342698 h 2541058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67933"/>
              <a:gd name="T154" fmla="*/ 0 h 2541058"/>
              <a:gd name="T155" fmla="*/ 1667933 w 1667933"/>
              <a:gd name="T156" fmla="*/ 2541058 h 2541058"/>
              <a:gd name="connsiteX0" fmla="*/ 136676 w 1657536"/>
              <a:gd name="connsiteY0" fmla="*/ 2377300 h 2510650"/>
              <a:gd name="connsiteX1" fmla="*/ 35076 w 1657536"/>
              <a:gd name="connsiteY1" fmla="*/ 2059800 h 2510650"/>
              <a:gd name="connsiteX2" fmla="*/ 66826 w 1657536"/>
              <a:gd name="connsiteY2" fmla="*/ 1780400 h 2510650"/>
              <a:gd name="connsiteX3" fmla="*/ 9676 w 1657536"/>
              <a:gd name="connsiteY3" fmla="*/ 1583550 h 2510650"/>
              <a:gd name="connsiteX4" fmla="*/ 301776 w 1657536"/>
              <a:gd name="connsiteY4" fmla="*/ 1272400 h 2510650"/>
              <a:gd name="connsiteX5" fmla="*/ 289076 w 1657536"/>
              <a:gd name="connsiteY5" fmla="*/ 1050150 h 2510650"/>
              <a:gd name="connsiteX6" fmla="*/ 403376 w 1657536"/>
              <a:gd name="connsiteY6" fmla="*/ 910450 h 2510650"/>
              <a:gd name="connsiteX7" fmla="*/ 377976 w 1657536"/>
              <a:gd name="connsiteY7" fmla="*/ 777100 h 2510650"/>
              <a:gd name="connsiteX8" fmla="*/ 149376 w 1657536"/>
              <a:gd name="connsiteY8" fmla="*/ 643750 h 2510650"/>
              <a:gd name="connsiteX9" fmla="*/ 155726 w 1657536"/>
              <a:gd name="connsiteY9" fmla="*/ 535800 h 2510650"/>
              <a:gd name="connsiteX10" fmla="*/ 123976 w 1657536"/>
              <a:gd name="connsiteY10" fmla="*/ 427850 h 2510650"/>
              <a:gd name="connsiteX11" fmla="*/ 155726 w 1657536"/>
              <a:gd name="connsiteY11" fmla="*/ 351650 h 2510650"/>
              <a:gd name="connsiteX12" fmla="*/ 314476 w 1657536"/>
              <a:gd name="connsiteY12" fmla="*/ 224650 h 2510650"/>
              <a:gd name="connsiteX13" fmla="*/ 416076 w 1657536"/>
              <a:gd name="connsiteY13" fmla="*/ 72250 h 2510650"/>
              <a:gd name="connsiteX14" fmla="*/ 492276 w 1657536"/>
              <a:gd name="connsiteY14" fmla="*/ 84950 h 2510650"/>
              <a:gd name="connsiteX15" fmla="*/ 562126 w 1657536"/>
              <a:gd name="connsiteY15" fmla="*/ 154800 h 2510650"/>
              <a:gd name="connsiteX16" fmla="*/ 657376 w 1657536"/>
              <a:gd name="connsiteY16" fmla="*/ 173850 h 2510650"/>
              <a:gd name="connsiteX17" fmla="*/ 803426 w 1657536"/>
              <a:gd name="connsiteY17" fmla="*/ 135750 h 2510650"/>
              <a:gd name="connsiteX18" fmla="*/ 835176 w 1657536"/>
              <a:gd name="connsiteY18" fmla="*/ 205600 h 2510650"/>
              <a:gd name="connsiteX19" fmla="*/ 873276 w 1657536"/>
              <a:gd name="connsiteY19" fmla="*/ 351650 h 2510650"/>
              <a:gd name="connsiteX20" fmla="*/ 949476 w 1657536"/>
              <a:gd name="connsiteY20" fmla="*/ 427850 h 2510650"/>
              <a:gd name="connsiteX21" fmla="*/ 993926 w 1657536"/>
              <a:gd name="connsiteY21" fmla="*/ 408800 h 2510650"/>
              <a:gd name="connsiteX22" fmla="*/ 1032026 w 1657536"/>
              <a:gd name="connsiteY22" fmla="*/ 313550 h 2510650"/>
              <a:gd name="connsiteX23" fmla="*/ 1190776 w 1657536"/>
              <a:gd name="connsiteY23" fmla="*/ 224650 h 2510650"/>
              <a:gd name="connsiteX24" fmla="*/ 1362226 w 1657536"/>
              <a:gd name="connsiteY24" fmla="*/ 123050 h 2510650"/>
              <a:gd name="connsiteX25" fmla="*/ 1400326 w 1657536"/>
              <a:gd name="connsiteY25" fmla="*/ 34150 h 2510650"/>
              <a:gd name="connsiteX26" fmla="*/ 1425726 w 1657536"/>
              <a:gd name="connsiteY26" fmla="*/ 2400 h 2510650"/>
              <a:gd name="connsiteX27" fmla="*/ 1501926 w 1657536"/>
              <a:gd name="connsiteY27" fmla="*/ 15100 h 2510650"/>
              <a:gd name="connsiteX28" fmla="*/ 1559076 w 1657536"/>
              <a:gd name="connsiteY28" fmla="*/ 116700 h 2510650"/>
              <a:gd name="connsiteX29" fmla="*/ 1653647 w 1657536"/>
              <a:gd name="connsiteY29" fmla="*/ 663151 h 2510650"/>
              <a:gd name="connsiteX30" fmla="*/ 1635276 w 1657536"/>
              <a:gd name="connsiteY30" fmla="*/ 993000 h 2510650"/>
              <a:gd name="connsiteX31" fmla="*/ 1597176 w 1657536"/>
              <a:gd name="connsiteY31" fmla="*/ 1113650 h 2510650"/>
              <a:gd name="connsiteX32" fmla="*/ 1628926 w 1657536"/>
              <a:gd name="connsiteY32" fmla="*/ 1164450 h 2510650"/>
              <a:gd name="connsiteX33" fmla="*/ 1584476 w 1657536"/>
              <a:gd name="connsiteY33" fmla="*/ 1202550 h 2510650"/>
              <a:gd name="connsiteX34" fmla="*/ 1362226 w 1657536"/>
              <a:gd name="connsiteY34" fmla="*/ 1272400 h 2510650"/>
              <a:gd name="connsiteX35" fmla="*/ 1146326 w 1657536"/>
              <a:gd name="connsiteY35" fmla="*/ 1196200 h 2510650"/>
              <a:gd name="connsiteX36" fmla="*/ 1095526 w 1657536"/>
              <a:gd name="connsiteY36" fmla="*/ 1215250 h 2510650"/>
              <a:gd name="connsiteX37" fmla="*/ 968526 w 1657536"/>
              <a:gd name="connsiteY37" fmla="*/ 1100950 h 2510650"/>
              <a:gd name="connsiteX38" fmla="*/ 847876 w 1657536"/>
              <a:gd name="connsiteY38" fmla="*/ 1094600 h 2510650"/>
              <a:gd name="connsiteX39" fmla="*/ 708176 w 1657536"/>
              <a:gd name="connsiteY39" fmla="*/ 1196200 h 2510650"/>
              <a:gd name="connsiteX40" fmla="*/ 688832 w 1657536"/>
              <a:gd name="connsiteY40" fmla="*/ 1272511 h 2510650"/>
              <a:gd name="connsiteX41" fmla="*/ 695104 w 1657536"/>
              <a:gd name="connsiteY41" fmla="*/ 1342288 h 2510650"/>
              <a:gd name="connsiteX42" fmla="*/ 765326 w 1657536"/>
              <a:gd name="connsiteY42" fmla="*/ 1450200 h 2510650"/>
              <a:gd name="connsiteX43" fmla="*/ 797076 w 1657536"/>
              <a:gd name="connsiteY43" fmla="*/ 1570850 h 2510650"/>
              <a:gd name="connsiteX44" fmla="*/ 765326 w 1657536"/>
              <a:gd name="connsiteY44" fmla="*/ 1850250 h 2510650"/>
              <a:gd name="connsiteX45" fmla="*/ 739926 w 1657536"/>
              <a:gd name="connsiteY45" fmla="*/ 2205850 h 2510650"/>
              <a:gd name="connsiteX46" fmla="*/ 778026 w 1657536"/>
              <a:gd name="connsiteY46" fmla="*/ 2358250 h 2510650"/>
              <a:gd name="connsiteX47" fmla="*/ 695476 w 1657536"/>
              <a:gd name="connsiteY47" fmla="*/ 2478900 h 2510650"/>
              <a:gd name="connsiteX48" fmla="*/ 435126 w 1657536"/>
              <a:gd name="connsiteY48" fmla="*/ 2510650 h 2510650"/>
              <a:gd name="connsiteX49" fmla="*/ 225576 w 1657536"/>
              <a:gd name="connsiteY49" fmla="*/ 2478900 h 2510650"/>
              <a:gd name="connsiteX50" fmla="*/ 136676 w 1657536"/>
              <a:gd name="connsiteY50" fmla="*/ 2377300 h 2510650"/>
              <a:gd name="connsiteX0" fmla="*/ 136676 w 1654319"/>
              <a:gd name="connsiteY0" fmla="*/ 2377300 h 2510650"/>
              <a:gd name="connsiteX1" fmla="*/ 35076 w 1654319"/>
              <a:gd name="connsiteY1" fmla="*/ 2059800 h 2510650"/>
              <a:gd name="connsiteX2" fmla="*/ 66826 w 1654319"/>
              <a:gd name="connsiteY2" fmla="*/ 1780400 h 2510650"/>
              <a:gd name="connsiteX3" fmla="*/ 9676 w 1654319"/>
              <a:gd name="connsiteY3" fmla="*/ 1583550 h 2510650"/>
              <a:gd name="connsiteX4" fmla="*/ 301776 w 1654319"/>
              <a:gd name="connsiteY4" fmla="*/ 1272400 h 2510650"/>
              <a:gd name="connsiteX5" fmla="*/ 289076 w 1654319"/>
              <a:gd name="connsiteY5" fmla="*/ 1050150 h 2510650"/>
              <a:gd name="connsiteX6" fmla="*/ 403376 w 1654319"/>
              <a:gd name="connsiteY6" fmla="*/ 910450 h 2510650"/>
              <a:gd name="connsiteX7" fmla="*/ 377976 w 1654319"/>
              <a:gd name="connsiteY7" fmla="*/ 777100 h 2510650"/>
              <a:gd name="connsiteX8" fmla="*/ 149376 w 1654319"/>
              <a:gd name="connsiteY8" fmla="*/ 643750 h 2510650"/>
              <a:gd name="connsiteX9" fmla="*/ 155726 w 1654319"/>
              <a:gd name="connsiteY9" fmla="*/ 535800 h 2510650"/>
              <a:gd name="connsiteX10" fmla="*/ 123976 w 1654319"/>
              <a:gd name="connsiteY10" fmla="*/ 427850 h 2510650"/>
              <a:gd name="connsiteX11" fmla="*/ 155726 w 1654319"/>
              <a:gd name="connsiteY11" fmla="*/ 351650 h 2510650"/>
              <a:gd name="connsiteX12" fmla="*/ 314476 w 1654319"/>
              <a:gd name="connsiteY12" fmla="*/ 224650 h 2510650"/>
              <a:gd name="connsiteX13" fmla="*/ 416076 w 1654319"/>
              <a:gd name="connsiteY13" fmla="*/ 72250 h 2510650"/>
              <a:gd name="connsiteX14" fmla="*/ 492276 w 1654319"/>
              <a:gd name="connsiteY14" fmla="*/ 84950 h 2510650"/>
              <a:gd name="connsiteX15" fmla="*/ 562126 w 1654319"/>
              <a:gd name="connsiteY15" fmla="*/ 154800 h 2510650"/>
              <a:gd name="connsiteX16" fmla="*/ 657376 w 1654319"/>
              <a:gd name="connsiteY16" fmla="*/ 173850 h 2510650"/>
              <a:gd name="connsiteX17" fmla="*/ 803426 w 1654319"/>
              <a:gd name="connsiteY17" fmla="*/ 135750 h 2510650"/>
              <a:gd name="connsiteX18" fmla="*/ 835176 w 1654319"/>
              <a:gd name="connsiteY18" fmla="*/ 205600 h 2510650"/>
              <a:gd name="connsiteX19" fmla="*/ 873276 w 1654319"/>
              <a:gd name="connsiteY19" fmla="*/ 351650 h 2510650"/>
              <a:gd name="connsiteX20" fmla="*/ 949476 w 1654319"/>
              <a:gd name="connsiteY20" fmla="*/ 427850 h 2510650"/>
              <a:gd name="connsiteX21" fmla="*/ 993926 w 1654319"/>
              <a:gd name="connsiteY21" fmla="*/ 408800 h 2510650"/>
              <a:gd name="connsiteX22" fmla="*/ 1032026 w 1654319"/>
              <a:gd name="connsiteY22" fmla="*/ 313550 h 2510650"/>
              <a:gd name="connsiteX23" fmla="*/ 1190776 w 1654319"/>
              <a:gd name="connsiteY23" fmla="*/ 224650 h 2510650"/>
              <a:gd name="connsiteX24" fmla="*/ 1362226 w 1654319"/>
              <a:gd name="connsiteY24" fmla="*/ 123050 h 2510650"/>
              <a:gd name="connsiteX25" fmla="*/ 1400326 w 1654319"/>
              <a:gd name="connsiteY25" fmla="*/ 34150 h 2510650"/>
              <a:gd name="connsiteX26" fmla="*/ 1425726 w 1654319"/>
              <a:gd name="connsiteY26" fmla="*/ 2400 h 2510650"/>
              <a:gd name="connsiteX27" fmla="*/ 1501926 w 1654319"/>
              <a:gd name="connsiteY27" fmla="*/ 15100 h 2510650"/>
              <a:gd name="connsiteX28" fmla="*/ 1559076 w 1654319"/>
              <a:gd name="connsiteY28" fmla="*/ 116700 h 2510650"/>
              <a:gd name="connsiteX29" fmla="*/ 1641017 w 1654319"/>
              <a:gd name="connsiteY29" fmla="*/ 241754 h 2510650"/>
              <a:gd name="connsiteX30" fmla="*/ 1653647 w 1654319"/>
              <a:gd name="connsiteY30" fmla="*/ 663151 h 2510650"/>
              <a:gd name="connsiteX31" fmla="*/ 1635276 w 1654319"/>
              <a:gd name="connsiteY31" fmla="*/ 993000 h 2510650"/>
              <a:gd name="connsiteX32" fmla="*/ 1597176 w 1654319"/>
              <a:gd name="connsiteY32" fmla="*/ 1113650 h 2510650"/>
              <a:gd name="connsiteX33" fmla="*/ 1628926 w 1654319"/>
              <a:gd name="connsiteY33" fmla="*/ 1164450 h 2510650"/>
              <a:gd name="connsiteX34" fmla="*/ 1584476 w 1654319"/>
              <a:gd name="connsiteY34" fmla="*/ 1202550 h 2510650"/>
              <a:gd name="connsiteX35" fmla="*/ 1362226 w 1654319"/>
              <a:gd name="connsiteY35" fmla="*/ 1272400 h 2510650"/>
              <a:gd name="connsiteX36" fmla="*/ 1146326 w 1654319"/>
              <a:gd name="connsiteY36" fmla="*/ 1196200 h 2510650"/>
              <a:gd name="connsiteX37" fmla="*/ 1095526 w 1654319"/>
              <a:gd name="connsiteY37" fmla="*/ 1215250 h 2510650"/>
              <a:gd name="connsiteX38" fmla="*/ 968526 w 1654319"/>
              <a:gd name="connsiteY38" fmla="*/ 1100950 h 2510650"/>
              <a:gd name="connsiteX39" fmla="*/ 847876 w 1654319"/>
              <a:gd name="connsiteY39" fmla="*/ 1094600 h 2510650"/>
              <a:gd name="connsiteX40" fmla="*/ 708176 w 1654319"/>
              <a:gd name="connsiteY40" fmla="*/ 1196200 h 2510650"/>
              <a:gd name="connsiteX41" fmla="*/ 688832 w 1654319"/>
              <a:gd name="connsiteY41" fmla="*/ 1272511 h 2510650"/>
              <a:gd name="connsiteX42" fmla="*/ 695104 w 1654319"/>
              <a:gd name="connsiteY42" fmla="*/ 1342288 h 2510650"/>
              <a:gd name="connsiteX43" fmla="*/ 765326 w 1654319"/>
              <a:gd name="connsiteY43" fmla="*/ 1450200 h 2510650"/>
              <a:gd name="connsiteX44" fmla="*/ 797076 w 1654319"/>
              <a:gd name="connsiteY44" fmla="*/ 1570850 h 2510650"/>
              <a:gd name="connsiteX45" fmla="*/ 765326 w 1654319"/>
              <a:gd name="connsiteY45" fmla="*/ 1850250 h 2510650"/>
              <a:gd name="connsiteX46" fmla="*/ 739926 w 1654319"/>
              <a:gd name="connsiteY46" fmla="*/ 2205850 h 2510650"/>
              <a:gd name="connsiteX47" fmla="*/ 778026 w 1654319"/>
              <a:gd name="connsiteY47" fmla="*/ 2358250 h 2510650"/>
              <a:gd name="connsiteX48" fmla="*/ 695476 w 1654319"/>
              <a:gd name="connsiteY48" fmla="*/ 2478900 h 2510650"/>
              <a:gd name="connsiteX49" fmla="*/ 435126 w 1654319"/>
              <a:gd name="connsiteY49" fmla="*/ 2510650 h 2510650"/>
              <a:gd name="connsiteX50" fmla="*/ 225576 w 1654319"/>
              <a:gd name="connsiteY50" fmla="*/ 2478900 h 2510650"/>
              <a:gd name="connsiteX51" fmla="*/ 136676 w 1654319"/>
              <a:gd name="connsiteY51" fmla="*/ 2377300 h 251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654319" h="2510650">
                <a:moveTo>
                  <a:pt x="136676" y="2377300"/>
                </a:moveTo>
                <a:cubicBezTo>
                  <a:pt x="104926" y="2307450"/>
                  <a:pt x="46718" y="2159283"/>
                  <a:pt x="35076" y="2059800"/>
                </a:cubicBezTo>
                <a:cubicBezTo>
                  <a:pt x="23434" y="1960317"/>
                  <a:pt x="71059" y="1859775"/>
                  <a:pt x="66826" y="1780400"/>
                </a:cubicBezTo>
                <a:cubicBezTo>
                  <a:pt x="62593" y="1701025"/>
                  <a:pt x="-29482" y="1668217"/>
                  <a:pt x="9676" y="1583550"/>
                </a:cubicBezTo>
                <a:cubicBezTo>
                  <a:pt x="48834" y="1498883"/>
                  <a:pt x="255209" y="1361300"/>
                  <a:pt x="301776" y="1272400"/>
                </a:cubicBezTo>
                <a:cubicBezTo>
                  <a:pt x="348343" y="1183500"/>
                  <a:pt x="272143" y="1110475"/>
                  <a:pt x="289076" y="1050150"/>
                </a:cubicBezTo>
                <a:cubicBezTo>
                  <a:pt x="306009" y="989825"/>
                  <a:pt x="388559" y="955958"/>
                  <a:pt x="403376" y="910450"/>
                </a:cubicBezTo>
                <a:cubicBezTo>
                  <a:pt x="418193" y="864942"/>
                  <a:pt x="420309" y="821550"/>
                  <a:pt x="377976" y="777100"/>
                </a:cubicBezTo>
                <a:cubicBezTo>
                  <a:pt x="335643" y="732650"/>
                  <a:pt x="186418" y="683967"/>
                  <a:pt x="149376" y="643750"/>
                </a:cubicBezTo>
                <a:cubicBezTo>
                  <a:pt x="112334" y="603533"/>
                  <a:pt x="159959" y="571783"/>
                  <a:pt x="155726" y="535800"/>
                </a:cubicBezTo>
                <a:cubicBezTo>
                  <a:pt x="151493" y="499817"/>
                  <a:pt x="123976" y="458542"/>
                  <a:pt x="123976" y="427850"/>
                </a:cubicBezTo>
                <a:cubicBezTo>
                  <a:pt x="123976" y="397158"/>
                  <a:pt x="123976" y="385517"/>
                  <a:pt x="155726" y="351650"/>
                </a:cubicBezTo>
                <a:cubicBezTo>
                  <a:pt x="187476" y="317783"/>
                  <a:pt x="271084" y="271217"/>
                  <a:pt x="314476" y="224650"/>
                </a:cubicBezTo>
                <a:cubicBezTo>
                  <a:pt x="357868" y="178083"/>
                  <a:pt x="386443" y="95533"/>
                  <a:pt x="416076" y="72250"/>
                </a:cubicBezTo>
                <a:cubicBezTo>
                  <a:pt x="445709" y="48967"/>
                  <a:pt x="467934" y="71192"/>
                  <a:pt x="492276" y="84950"/>
                </a:cubicBezTo>
                <a:cubicBezTo>
                  <a:pt x="516618" y="98708"/>
                  <a:pt x="534609" y="139983"/>
                  <a:pt x="562126" y="154800"/>
                </a:cubicBezTo>
                <a:cubicBezTo>
                  <a:pt x="589643" y="169617"/>
                  <a:pt x="617159" y="177025"/>
                  <a:pt x="657376" y="173850"/>
                </a:cubicBezTo>
                <a:cubicBezTo>
                  <a:pt x="697593" y="170675"/>
                  <a:pt x="773793" y="130458"/>
                  <a:pt x="803426" y="135750"/>
                </a:cubicBezTo>
                <a:cubicBezTo>
                  <a:pt x="833059" y="141042"/>
                  <a:pt x="823534" y="169617"/>
                  <a:pt x="835176" y="205600"/>
                </a:cubicBezTo>
                <a:cubicBezTo>
                  <a:pt x="846818" y="241583"/>
                  <a:pt x="854226" y="314608"/>
                  <a:pt x="873276" y="351650"/>
                </a:cubicBezTo>
                <a:cubicBezTo>
                  <a:pt x="892326" y="388692"/>
                  <a:pt x="929368" y="418325"/>
                  <a:pt x="949476" y="427850"/>
                </a:cubicBezTo>
                <a:cubicBezTo>
                  <a:pt x="969584" y="437375"/>
                  <a:pt x="980168" y="427850"/>
                  <a:pt x="993926" y="408800"/>
                </a:cubicBezTo>
                <a:cubicBezTo>
                  <a:pt x="1007684" y="389750"/>
                  <a:pt x="999218" y="344242"/>
                  <a:pt x="1032026" y="313550"/>
                </a:cubicBezTo>
                <a:cubicBezTo>
                  <a:pt x="1064834" y="282858"/>
                  <a:pt x="1135743" y="256400"/>
                  <a:pt x="1190776" y="224650"/>
                </a:cubicBezTo>
                <a:cubicBezTo>
                  <a:pt x="1245809" y="192900"/>
                  <a:pt x="1327301" y="154800"/>
                  <a:pt x="1362226" y="123050"/>
                </a:cubicBezTo>
                <a:cubicBezTo>
                  <a:pt x="1397151" y="91300"/>
                  <a:pt x="1389743" y="54258"/>
                  <a:pt x="1400326" y="34150"/>
                </a:cubicBezTo>
                <a:cubicBezTo>
                  <a:pt x="1410909" y="14042"/>
                  <a:pt x="1408793" y="5575"/>
                  <a:pt x="1425726" y="2400"/>
                </a:cubicBezTo>
                <a:cubicBezTo>
                  <a:pt x="1442659" y="-775"/>
                  <a:pt x="1479701" y="-3950"/>
                  <a:pt x="1501926" y="15100"/>
                </a:cubicBezTo>
                <a:cubicBezTo>
                  <a:pt x="1524151" y="34150"/>
                  <a:pt x="1535894" y="78924"/>
                  <a:pt x="1559076" y="116700"/>
                </a:cubicBezTo>
                <a:cubicBezTo>
                  <a:pt x="1582258" y="154476"/>
                  <a:pt x="1625255" y="150679"/>
                  <a:pt x="1641017" y="241754"/>
                </a:cubicBezTo>
                <a:cubicBezTo>
                  <a:pt x="1656779" y="332829"/>
                  <a:pt x="1654604" y="537943"/>
                  <a:pt x="1653647" y="663151"/>
                </a:cubicBezTo>
                <a:cubicBezTo>
                  <a:pt x="1652690" y="788359"/>
                  <a:pt x="1644688" y="917917"/>
                  <a:pt x="1635276" y="993000"/>
                </a:cubicBezTo>
                <a:cubicBezTo>
                  <a:pt x="1625864" y="1068083"/>
                  <a:pt x="1598234" y="1085075"/>
                  <a:pt x="1597176" y="1113650"/>
                </a:cubicBezTo>
                <a:cubicBezTo>
                  <a:pt x="1596118" y="1142225"/>
                  <a:pt x="1631043" y="1149633"/>
                  <a:pt x="1628926" y="1164450"/>
                </a:cubicBezTo>
                <a:cubicBezTo>
                  <a:pt x="1626809" y="1179267"/>
                  <a:pt x="1628926" y="1184558"/>
                  <a:pt x="1584476" y="1202550"/>
                </a:cubicBezTo>
                <a:cubicBezTo>
                  <a:pt x="1540026" y="1220542"/>
                  <a:pt x="1435251" y="1273458"/>
                  <a:pt x="1362226" y="1272400"/>
                </a:cubicBezTo>
                <a:cubicBezTo>
                  <a:pt x="1289201" y="1271342"/>
                  <a:pt x="1190776" y="1205725"/>
                  <a:pt x="1146326" y="1196200"/>
                </a:cubicBezTo>
                <a:cubicBezTo>
                  <a:pt x="1101876" y="1186675"/>
                  <a:pt x="1125159" y="1231125"/>
                  <a:pt x="1095526" y="1215250"/>
                </a:cubicBezTo>
                <a:cubicBezTo>
                  <a:pt x="1065893" y="1199375"/>
                  <a:pt x="1009801" y="1121058"/>
                  <a:pt x="968526" y="1100950"/>
                </a:cubicBezTo>
                <a:cubicBezTo>
                  <a:pt x="927251" y="1080842"/>
                  <a:pt x="891268" y="1078725"/>
                  <a:pt x="847876" y="1094600"/>
                </a:cubicBezTo>
                <a:cubicBezTo>
                  <a:pt x="804484" y="1110475"/>
                  <a:pt x="734683" y="1166548"/>
                  <a:pt x="708176" y="1196200"/>
                </a:cubicBezTo>
                <a:cubicBezTo>
                  <a:pt x="681669" y="1225852"/>
                  <a:pt x="691011" y="1248163"/>
                  <a:pt x="688832" y="1272511"/>
                </a:cubicBezTo>
                <a:cubicBezTo>
                  <a:pt x="686653" y="1296859"/>
                  <a:pt x="682355" y="1312673"/>
                  <a:pt x="695104" y="1342288"/>
                </a:cubicBezTo>
                <a:cubicBezTo>
                  <a:pt x="707853" y="1371903"/>
                  <a:pt x="748331" y="1412106"/>
                  <a:pt x="765326" y="1450200"/>
                </a:cubicBezTo>
                <a:cubicBezTo>
                  <a:pt x="782321" y="1488294"/>
                  <a:pt x="797076" y="1504175"/>
                  <a:pt x="797076" y="1570850"/>
                </a:cubicBezTo>
                <a:cubicBezTo>
                  <a:pt x="797076" y="1637525"/>
                  <a:pt x="774851" y="1744417"/>
                  <a:pt x="765326" y="1850250"/>
                </a:cubicBezTo>
                <a:cubicBezTo>
                  <a:pt x="755801" y="1956083"/>
                  <a:pt x="737809" y="2121183"/>
                  <a:pt x="739926" y="2205850"/>
                </a:cubicBezTo>
                <a:cubicBezTo>
                  <a:pt x="742043" y="2290517"/>
                  <a:pt x="785434" y="2312742"/>
                  <a:pt x="778026" y="2358250"/>
                </a:cubicBezTo>
                <a:cubicBezTo>
                  <a:pt x="770618" y="2403758"/>
                  <a:pt x="752626" y="2453500"/>
                  <a:pt x="695476" y="2478900"/>
                </a:cubicBezTo>
                <a:cubicBezTo>
                  <a:pt x="638326" y="2504300"/>
                  <a:pt x="513443" y="2510650"/>
                  <a:pt x="435126" y="2510650"/>
                </a:cubicBezTo>
                <a:cubicBezTo>
                  <a:pt x="356809" y="2510650"/>
                  <a:pt x="276376" y="2501125"/>
                  <a:pt x="225576" y="2478900"/>
                </a:cubicBezTo>
                <a:cubicBezTo>
                  <a:pt x="174776" y="2456675"/>
                  <a:pt x="168426" y="2447150"/>
                  <a:pt x="136676" y="2377300"/>
                </a:cubicBezTo>
                <a:close/>
              </a:path>
            </a:pathLst>
          </a:custGeom>
          <a:noFill/>
          <a:ln w="3175" algn="ctr">
            <a:solidFill>
              <a:srgbClr val="0070C0"/>
            </a:solidFill>
            <a:prstDash val="sysDot"/>
            <a:round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8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9" name="Полилиния 68"/>
          <p:cNvSpPr/>
          <p:nvPr/>
        </p:nvSpPr>
        <p:spPr bwMode="auto">
          <a:xfrm>
            <a:off x="7346441" y="3535630"/>
            <a:ext cx="38298" cy="149172"/>
          </a:xfrm>
          <a:custGeom>
            <a:avLst/>
            <a:gdLst>
              <a:gd name="connsiteX0" fmla="*/ 30960 w 30960"/>
              <a:gd name="connsiteY0" fmla="*/ 0 h 107157"/>
              <a:gd name="connsiteX1" fmla="*/ 4 w 30960"/>
              <a:gd name="connsiteY1" fmla="*/ 42863 h 107157"/>
              <a:gd name="connsiteX2" fmla="*/ 28579 w 30960"/>
              <a:gd name="connsiteY2" fmla="*/ 71438 h 107157"/>
              <a:gd name="connsiteX3" fmla="*/ 4767 w 30960"/>
              <a:gd name="connsiteY3" fmla="*/ 107157 h 1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60" h="107157">
                <a:moveTo>
                  <a:pt x="30960" y="0"/>
                </a:moveTo>
                <a:cubicBezTo>
                  <a:pt x="15680" y="15478"/>
                  <a:pt x="401" y="30957"/>
                  <a:pt x="4" y="42863"/>
                </a:cubicBezTo>
                <a:cubicBezTo>
                  <a:pt x="-393" y="54769"/>
                  <a:pt x="27785" y="60722"/>
                  <a:pt x="28579" y="71438"/>
                </a:cubicBezTo>
                <a:cubicBezTo>
                  <a:pt x="29373" y="82154"/>
                  <a:pt x="17070" y="94655"/>
                  <a:pt x="4767" y="107157"/>
                </a:cubicBezTo>
              </a:path>
            </a:pathLst>
          </a:custGeom>
          <a:noFill/>
          <a:ln w="9525" cap="flat" cmpd="sng" algn="ctr">
            <a:solidFill>
              <a:srgbClr val="000000">
                <a:lumMod val="65000"/>
                <a:lumOff val="3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0" name="Полилиния 69"/>
          <p:cNvSpPr/>
          <p:nvPr/>
        </p:nvSpPr>
        <p:spPr bwMode="auto">
          <a:xfrm>
            <a:off x="7384738" y="3535630"/>
            <a:ext cx="38298" cy="149172"/>
          </a:xfrm>
          <a:custGeom>
            <a:avLst/>
            <a:gdLst>
              <a:gd name="connsiteX0" fmla="*/ 30960 w 30960"/>
              <a:gd name="connsiteY0" fmla="*/ 0 h 107157"/>
              <a:gd name="connsiteX1" fmla="*/ 4 w 30960"/>
              <a:gd name="connsiteY1" fmla="*/ 42863 h 107157"/>
              <a:gd name="connsiteX2" fmla="*/ 28579 w 30960"/>
              <a:gd name="connsiteY2" fmla="*/ 71438 h 107157"/>
              <a:gd name="connsiteX3" fmla="*/ 4767 w 30960"/>
              <a:gd name="connsiteY3" fmla="*/ 107157 h 1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60" h="107157">
                <a:moveTo>
                  <a:pt x="30960" y="0"/>
                </a:moveTo>
                <a:cubicBezTo>
                  <a:pt x="15680" y="15478"/>
                  <a:pt x="401" y="30957"/>
                  <a:pt x="4" y="42863"/>
                </a:cubicBezTo>
                <a:cubicBezTo>
                  <a:pt x="-393" y="54769"/>
                  <a:pt x="27785" y="60722"/>
                  <a:pt x="28579" y="71438"/>
                </a:cubicBezTo>
                <a:cubicBezTo>
                  <a:pt x="29373" y="82154"/>
                  <a:pt x="17070" y="94655"/>
                  <a:pt x="4767" y="107157"/>
                </a:cubicBezTo>
              </a:path>
            </a:pathLst>
          </a:custGeom>
          <a:noFill/>
          <a:ln w="9525" cap="flat" cmpd="sng" algn="ctr">
            <a:solidFill>
              <a:srgbClr val="000000">
                <a:lumMod val="65000"/>
                <a:lumOff val="3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1" name="AutoShape 459"/>
          <p:cNvSpPr>
            <a:spLocks noChangeAspect="1" noChangeArrowheads="1"/>
          </p:cNvSpPr>
          <p:nvPr/>
        </p:nvSpPr>
        <p:spPr bwMode="auto">
          <a:xfrm>
            <a:off x="6231673" y="4205518"/>
            <a:ext cx="61582" cy="72000"/>
          </a:xfrm>
          <a:prstGeom prst="roundRect">
            <a:avLst>
              <a:gd name="adj" fmla="val 30356"/>
            </a:avLst>
          </a:prstGeom>
          <a:gradFill rotWithShape="1">
            <a:gsLst>
              <a:gs pos="0">
                <a:srgbClr val="BBE0E3">
                  <a:shade val="51000"/>
                  <a:satMod val="130000"/>
                </a:srgbClr>
              </a:gs>
              <a:gs pos="80000">
                <a:srgbClr val="BBE0E3">
                  <a:shade val="93000"/>
                  <a:satMod val="130000"/>
                </a:srgbClr>
              </a:gs>
              <a:gs pos="100000">
                <a:srgbClr val="BBE0E3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square"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2" name="Text Box 450"/>
          <p:cNvSpPr txBox="1">
            <a:spLocks noChangeAspect="1" noChangeArrowheads="1"/>
          </p:cNvSpPr>
          <p:nvPr/>
        </p:nvSpPr>
        <p:spPr bwMode="auto">
          <a:xfrm>
            <a:off x="6208642" y="4114539"/>
            <a:ext cx="586893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Тайлаки</a:t>
            </a:r>
            <a:endParaRPr kumimoji="0" lang="ru-RU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75" name="Line 396"/>
          <p:cNvSpPr>
            <a:spLocks noChangeAspect="1" noChangeShapeType="1"/>
          </p:cNvSpPr>
          <p:nvPr/>
        </p:nvSpPr>
        <p:spPr bwMode="auto">
          <a:xfrm>
            <a:off x="1727311" y="2615050"/>
            <a:ext cx="163957" cy="976547"/>
          </a:xfrm>
          <a:prstGeom prst="line">
            <a:avLst/>
          </a:prstGeom>
          <a:noFill/>
          <a:ln w="9525" cap="rnd">
            <a:solidFill>
              <a:srgbClr val="006600"/>
            </a:solidFill>
            <a:prstDash val="sys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8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76" name="Line 397"/>
          <p:cNvSpPr>
            <a:spLocks noChangeAspect="1" noChangeShapeType="1"/>
          </p:cNvSpPr>
          <p:nvPr/>
        </p:nvSpPr>
        <p:spPr bwMode="auto">
          <a:xfrm>
            <a:off x="1891268" y="3586242"/>
            <a:ext cx="328583" cy="317632"/>
          </a:xfrm>
          <a:prstGeom prst="line">
            <a:avLst/>
          </a:prstGeom>
          <a:noFill/>
          <a:ln w="9525" cap="rnd">
            <a:solidFill>
              <a:srgbClr val="006600"/>
            </a:solidFill>
            <a:prstDash val="sys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8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79" name="AutoShape 459"/>
          <p:cNvSpPr>
            <a:spLocks noChangeAspect="1" noChangeArrowheads="1"/>
          </p:cNvSpPr>
          <p:nvPr/>
        </p:nvSpPr>
        <p:spPr bwMode="auto">
          <a:xfrm>
            <a:off x="2211590" y="3889432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80" name="Полилиния 79"/>
          <p:cNvSpPr/>
          <p:nvPr/>
        </p:nvSpPr>
        <p:spPr bwMode="auto">
          <a:xfrm>
            <a:off x="7399392" y="2405260"/>
            <a:ext cx="267478" cy="1208237"/>
          </a:xfrm>
          <a:custGeom>
            <a:avLst/>
            <a:gdLst>
              <a:gd name="connsiteX0" fmla="*/ 0 w 204788"/>
              <a:gd name="connsiteY0" fmla="*/ 847725 h 853802"/>
              <a:gd name="connsiteX1" fmla="*/ 95250 w 204788"/>
              <a:gd name="connsiteY1" fmla="*/ 823912 h 853802"/>
              <a:gd name="connsiteX2" fmla="*/ 161925 w 204788"/>
              <a:gd name="connsiteY2" fmla="*/ 614362 h 853802"/>
              <a:gd name="connsiteX3" fmla="*/ 128588 w 204788"/>
              <a:gd name="connsiteY3" fmla="*/ 323850 h 853802"/>
              <a:gd name="connsiteX4" fmla="*/ 204788 w 204788"/>
              <a:gd name="connsiteY4" fmla="*/ 0 h 85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4788" h="853802">
                <a:moveTo>
                  <a:pt x="0" y="847725"/>
                </a:moveTo>
                <a:cubicBezTo>
                  <a:pt x="34131" y="855265"/>
                  <a:pt x="68263" y="862806"/>
                  <a:pt x="95250" y="823912"/>
                </a:cubicBezTo>
                <a:cubicBezTo>
                  <a:pt x="122238" y="785018"/>
                  <a:pt x="156369" y="697706"/>
                  <a:pt x="161925" y="614362"/>
                </a:cubicBezTo>
                <a:cubicBezTo>
                  <a:pt x="167481" y="531018"/>
                  <a:pt x="121444" y="426244"/>
                  <a:pt x="128588" y="323850"/>
                </a:cubicBezTo>
                <a:cubicBezTo>
                  <a:pt x="135732" y="221456"/>
                  <a:pt x="170260" y="110728"/>
                  <a:pt x="204788" y="0"/>
                </a:cubicBezTo>
              </a:path>
            </a:pathLst>
          </a:custGeom>
          <a:noFill/>
          <a:ln w="12700" cap="flat" cmpd="sng" algn="ctr">
            <a:solidFill>
              <a:srgbClr val="000000">
                <a:lumMod val="95000"/>
                <a:lumOff val="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1" name="Полилиния 80"/>
          <p:cNvSpPr/>
          <p:nvPr/>
        </p:nvSpPr>
        <p:spPr bwMode="auto">
          <a:xfrm>
            <a:off x="6035331" y="1303142"/>
            <a:ext cx="1754293" cy="1485490"/>
          </a:xfrm>
          <a:custGeom>
            <a:avLst/>
            <a:gdLst>
              <a:gd name="connsiteX0" fmla="*/ 1162869 w 1162869"/>
              <a:gd name="connsiteY0" fmla="*/ 928687 h 928687"/>
              <a:gd name="connsiteX1" fmla="*/ 1120006 w 1162869"/>
              <a:gd name="connsiteY1" fmla="*/ 781050 h 928687"/>
              <a:gd name="connsiteX2" fmla="*/ 981894 w 1162869"/>
              <a:gd name="connsiteY2" fmla="*/ 776287 h 928687"/>
              <a:gd name="connsiteX3" fmla="*/ 929506 w 1162869"/>
              <a:gd name="connsiteY3" fmla="*/ 685800 h 928687"/>
              <a:gd name="connsiteX4" fmla="*/ 910456 w 1162869"/>
              <a:gd name="connsiteY4" fmla="*/ 585787 h 928687"/>
              <a:gd name="connsiteX5" fmla="*/ 815206 w 1162869"/>
              <a:gd name="connsiteY5" fmla="*/ 561975 h 928687"/>
              <a:gd name="connsiteX6" fmla="*/ 681856 w 1162869"/>
              <a:gd name="connsiteY6" fmla="*/ 566737 h 928687"/>
              <a:gd name="connsiteX7" fmla="*/ 677094 w 1162869"/>
              <a:gd name="connsiteY7" fmla="*/ 442912 h 928687"/>
              <a:gd name="connsiteX8" fmla="*/ 658044 w 1162869"/>
              <a:gd name="connsiteY8" fmla="*/ 352425 h 928687"/>
              <a:gd name="connsiteX9" fmla="*/ 586606 w 1162869"/>
              <a:gd name="connsiteY9" fmla="*/ 304800 h 928687"/>
              <a:gd name="connsiteX10" fmla="*/ 491356 w 1162869"/>
              <a:gd name="connsiteY10" fmla="*/ 257175 h 928687"/>
              <a:gd name="connsiteX11" fmla="*/ 438969 w 1162869"/>
              <a:gd name="connsiteY11" fmla="*/ 157162 h 928687"/>
              <a:gd name="connsiteX12" fmla="*/ 300856 w 1162869"/>
              <a:gd name="connsiteY12" fmla="*/ 100012 h 928687"/>
              <a:gd name="connsiteX13" fmla="*/ 134169 w 1162869"/>
              <a:gd name="connsiteY13" fmla="*/ 95250 h 928687"/>
              <a:gd name="connsiteX14" fmla="*/ 19869 w 1162869"/>
              <a:gd name="connsiteY14" fmla="*/ 23812 h 928687"/>
              <a:gd name="connsiteX15" fmla="*/ 819 w 1162869"/>
              <a:gd name="connsiteY15" fmla="*/ 0 h 928687"/>
              <a:gd name="connsiteX0" fmla="*/ 1162869 w 1162869"/>
              <a:gd name="connsiteY0" fmla="*/ 928687 h 928687"/>
              <a:gd name="connsiteX1" fmla="*/ 1120006 w 1162869"/>
              <a:gd name="connsiteY1" fmla="*/ 781050 h 928687"/>
              <a:gd name="connsiteX2" fmla="*/ 981894 w 1162869"/>
              <a:gd name="connsiteY2" fmla="*/ 776287 h 928687"/>
              <a:gd name="connsiteX3" fmla="*/ 929506 w 1162869"/>
              <a:gd name="connsiteY3" fmla="*/ 685800 h 928687"/>
              <a:gd name="connsiteX4" fmla="*/ 910456 w 1162869"/>
              <a:gd name="connsiteY4" fmla="*/ 585787 h 928687"/>
              <a:gd name="connsiteX5" fmla="*/ 815206 w 1162869"/>
              <a:gd name="connsiteY5" fmla="*/ 561975 h 928687"/>
              <a:gd name="connsiteX6" fmla="*/ 710431 w 1162869"/>
              <a:gd name="connsiteY6" fmla="*/ 526256 h 928687"/>
              <a:gd name="connsiteX7" fmla="*/ 677094 w 1162869"/>
              <a:gd name="connsiteY7" fmla="*/ 442912 h 928687"/>
              <a:gd name="connsiteX8" fmla="*/ 658044 w 1162869"/>
              <a:gd name="connsiteY8" fmla="*/ 352425 h 928687"/>
              <a:gd name="connsiteX9" fmla="*/ 586606 w 1162869"/>
              <a:gd name="connsiteY9" fmla="*/ 304800 h 928687"/>
              <a:gd name="connsiteX10" fmla="*/ 491356 w 1162869"/>
              <a:gd name="connsiteY10" fmla="*/ 257175 h 928687"/>
              <a:gd name="connsiteX11" fmla="*/ 438969 w 1162869"/>
              <a:gd name="connsiteY11" fmla="*/ 157162 h 928687"/>
              <a:gd name="connsiteX12" fmla="*/ 300856 w 1162869"/>
              <a:gd name="connsiteY12" fmla="*/ 100012 h 928687"/>
              <a:gd name="connsiteX13" fmla="*/ 134169 w 1162869"/>
              <a:gd name="connsiteY13" fmla="*/ 95250 h 928687"/>
              <a:gd name="connsiteX14" fmla="*/ 19869 w 1162869"/>
              <a:gd name="connsiteY14" fmla="*/ 23812 h 928687"/>
              <a:gd name="connsiteX15" fmla="*/ 819 w 1162869"/>
              <a:gd name="connsiteY15" fmla="*/ 0 h 928687"/>
              <a:gd name="connsiteX0" fmla="*/ 1248594 w 1248594"/>
              <a:gd name="connsiteY0" fmla="*/ 976312 h 976312"/>
              <a:gd name="connsiteX1" fmla="*/ 1120006 w 1248594"/>
              <a:gd name="connsiteY1" fmla="*/ 781050 h 976312"/>
              <a:gd name="connsiteX2" fmla="*/ 981894 w 1248594"/>
              <a:gd name="connsiteY2" fmla="*/ 776287 h 976312"/>
              <a:gd name="connsiteX3" fmla="*/ 929506 w 1248594"/>
              <a:gd name="connsiteY3" fmla="*/ 685800 h 976312"/>
              <a:gd name="connsiteX4" fmla="*/ 910456 w 1248594"/>
              <a:gd name="connsiteY4" fmla="*/ 585787 h 976312"/>
              <a:gd name="connsiteX5" fmla="*/ 815206 w 1248594"/>
              <a:gd name="connsiteY5" fmla="*/ 561975 h 976312"/>
              <a:gd name="connsiteX6" fmla="*/ 710431 w 1248594"/>
              <a:gd name="connsiteY6" fmla="*/ 526256 h 976312"/>
              <a:gd name="connsiteX7" fmla="*/ 677094 w 1248594"/>
              <a:gd name="connsiteY7" fmla="*/ 442912 h 976312"/>
              <a:gd name="connsiteX8" fmla="*/ 658044 w 1248594"/>
              <a:gd name="connsiteY8" fmla="*/ 352425 h 976312"/>
              <a:gd name="connsiteX9" fmla="*/ 586606 w 1248594"/>
              <a:gd name="connsiteY9" fmla="*/ 304800 h 976312"/>
              <a:gd name="connsiteX10" fmla="*/ 491356 w 1248594"/>
              <a:gd name="connsiteY10" fmla="*/ 257175 h 976312"/>
              <a:gd name="connsiteX11" fmla="*/ 438969 w 1248594"/>
              <a:gd name="connsiteY11" fmla="*/ 157162 h 976312"/>
              <a:gd name="connsiteX12" fmla="*/ 300856 w 1248594"/>
              <a:gd name="connsiteY12" fmla="*/ 100012 h 976312"/>
              <a:gd name="connsiteX13" fmla="*/ 134169 w 1248594"/>
              <a:gd name="connsiteY13" fmla="*/ 95250 h 976312"/>
              <a:gd name="connsiteX14" fmla="*/ 19869 w 1248594"/>
              <a:gd name="connsiteY14" fmla="*/ 23812 h 976312"/>
              <a:gd name="connsiteX15" fmla="*/ 819 w 1248594"/>
              <a:gd name="connsiteY15" fmla="*/ 0 h 976312"/>
              <a:gd name="connsiteX0" fmla="*/ 1248594 w 1248594"/>
              <a:gd name="connsiteY0" fmla="*/ 976312 h 976312"/>
              <a:gd name="connsiteX1" fmla="*/ 1120006 w 1248594"/>
              <a:gd name="connsiteY1" fmla="*/ 781050 h 976312"/>
              <a:gd name="connsiteX2" fmla="*/ 981894 w 1248594"/>
              <a:gd name="connsiteY2" fmla="*/ 776287 h 976312"/>
              <a:gd name="connsiteX3" fmla="*/ 929506 w 1248594"/>
              <a:gd name="connsiteY3" fmla="*/ 685800 h 976312"/>
              <a:gd name="connsiteX4" fmla="*/ 910456 w 1248594"/>
              <a:gd name="connsiteY4" fmla="*/ 585787 h 976312"/>
              <a:gd name="connsiteX5" fmla="*/ 815206 w 1248594"/>
              <a:gd name="connsiteY5" fmla="*/ 561975 h 976312"/>
              <a:gd name="connsiteX6" fmla="*/ 710431 w 1248594"/>
              <a:gd name="connsiteY6" fmla="*/ 526256 h 976312"/>
              <a:gd name="connsiteX7" fmla="*/ 677094 w 1248594"/>
              <a:gd name="connsiteY7" fmla="*/ 442912 h 976312"/>
              <a:gd name="connsiteX8" fmla="*/ 658044 w 1248594"/>
              <a:gd name="connsiteY8" fmla="*/ 352425 h 976312"/>
              <a:gd name="connsiteX9" fmla="*/ 586606 w 1248594"/>
              <a:gd name="connsiteY9" fmla="*/ 304800 h 976312"/>
              <a:gd name="connsiteX10" fmla="*/ 491356 w 1248594"/>
              <a:gd name="connsiteY10" fmla="*/ 257175 h 976312"/>
              <a:gd name="connsiteX11" fmla="*/ 438969 w 1248594"/>
              <a:gd name="connsiteY11" fmla="*/ 157162 h 976312"/>
              <a:gd name="connsiteX12" fmla="*/ 300856 w 1248594"/>
              <a:gd name="connsiteY12" fmla="*/ 100012 h 976312"/>
              <a:gd name="connsiteX13" fmla="*/ 134169 w 1248594"/>
              <a:gd name="connsiteY13" fmla="*/ 95250 h 976312"/>
              <a:gd name="connsiteX14" fmla="*/ 19869 w 1248594"/>
              <a:gd name="connsiteY14" fmla="*/ 23812 h 976312"/>
              <a:gd name="connsiteX15" fmla="*/ 819 w 1248594"/>
              <a:gd name="connsiteY15" fmla="*/ 0 h 976312"/>
              <a:gd name="connsiteX0" fmla="*/ 1264469 w 1264469"/>
              <a:gd name="connsiteY0" fmla="*/ 973137 h 973137"/>
              <a:gd name="connsiteX1" fmla="*/ 1120006 w 1264469"/>
              <a:gd name="connsiteY1" fmla="*/ 781050 h 973137"/>
              <a:gd name="connsiteX2" fmla="*/ 981894 w 1264469"/>
              <a:gd name="connsiteY2" fmla="*/ 776287 h 973137"/>
              <a:gd name="connsiteX3" fmla="*/ 929506 w 1264469"/>
              <a:gd name="connsiteY3" fmla="*/ 685800 h 973137"/>
              <a:gd name="connsiteX4" fmla="*/ 910456 w 1264469"/>
              <a:gd name="connsiteY4" fmla="*/ 585787 h 973137"/>
              <a:gd name="connsiteX5" fmla="*/ 815206 w 1264469"/>
              <a:gd name="connsiteY5" fmla="*/ 561975 h 973137"/>
              <a:gd name="connsiteX6" fmla="*/ 710431 w 1264469"/>
              <a:gd name="connsiteY6" fmla="*/ 526256 h 973137"/>
              <a:gd name="connsiteX7" fmla="*/ 677094 w 1264469"/>
              <a:gd name="connsiteY7" fmla="*/ 442912 h 973137"/>
              <a:gd name="connsiteX8" fmla="*/ 658044 w 1264469"/>
              <a:gd name="connsiteY8" fmla="*/ 352425 h 973137"/>
              <a:gd name="connsiteX9" fmla="*/ 586606 w 1264469"/>
              <a:gd name="connsiteY9" fmla="*/ 304800 h 973137"/>
              <a:gd name="connsiteX10" fmla="*/ 491356 w 1264469"/>
              <a:gd name="connsiteY10" fmla="*/ 257175 h 973137"/>
              <a:gd name="connsiteX11" fmla="*/ 438969 w 1264469"/>
              <a:gd name="connsiteY11" fmla="*/ 157162 h 973137"/>
              <a:gd name="connsiteX12" fmla="*/ 300856 w 1264469"/>
              <a:gd name="connsiteY12" fmla="*/ 100012 h 973137"/>
              <a:gd name="connsiteX13" fmla="*/ 134169 w 1264469"/>
              <a:gd name="connsiteY13" fmla="*/ 95250 h 973137"/>
              <a:gd name="connsiteX14" fmla="*/ 19869 w 1264469"/>
              <a:gd name="connsiteY14" fmla="*/ 23812 h 973137"/>
              <a:gd name="connsiteX15" fmla="*/ 819 w 1264469"/>
              <a:gd name="connsiteY15" fmla="*/ 0 h 973137"/>
              <a:gd name="connsiteX0" fmla="*/ 1264469 w 1264469"/>
              <a:gd name="connsiteY0" fmla="*/ 973137 h 973137"/>
              <a:gd name="connsiteX1" fmla="*/ 1120006 w 1264469"/>
              <a:gd name="connsiteY1" fmla="*/ 781050 h 973137"/>
              <a:gd name="connsiteX2" fmla="*/ 981894 w 1264469"/>
              <a:gd name="connsiteY2" fmla="*/ 776287 h 973137"/>
              <a:gd name="connsiteX3" fmla="*/ 929506 w 1264469"/>
              <a:gd name="connsiteY3" fmla="*/ 685800 h 973137"/>
              <a:gd name="connsiteX4" fmla="*/ 903313 w 1264469"/>
              <a:gd name="connsiteY4" fmla="*/ 559593 h 973137"/>
              <a:gd name="connsiteX5" fmla="*/ 815206 w 1264469"/>
              <a:gd name="connsiteY5" fmla="*/ 561975 h 973137"/>
              <a:gd name="connsiteX6" fmla="*/ 710431 w 1264469"/>
              <a:gd name="connsiteY6" fmla="*/ 526256 h 973137"/>
              <a:gd name="connsiteX7" fmla="*/ 677094 w 1264469"/>
              <a:gd name="connsiteY7" fmla="*/ 442912 h 973137"/>
              <a:gd name="connsiteX8" fmla="*/ 658044 w 1264469"/>
              <a:gd name="connsiteY8" fmla="*/ 352425 h 973137"/>
              <a:gd name="connsiteX9" fmla="*/ 586606 w 1264469"/>
              <a:gd name="connsiteY9" fmla="*/ 304800 h 973137"/>
              <a:gd name="connsiteX10" fmla="*/ 491356 w 1264469"/>
              <a:gd name="connsiteY10" fmla="*/ 257175 h 973137"/>
              <a:gd name="connsiteX11" fmla="*/ 438969 w 1264469"/>
              <a:gd name="connsiteY11" fmla="*/ 157162 h 973137"/>
              <a:gd name="connsiteX12" fmla="*/ 300856 w 1264469"/>
              <a:gd name="connsiteY12" fmla="*/ 100012 h 973137"/>
              <a:gd name="connsiteX13" fmla="*/ 134169 w 1264469"/>
              <a:gd name="connsiteY13" fmla="*/ 95250 h 973137"/>
              <a:gd name="connsiteX14" fmla="*/ 19869 w 1264469"/>
              <a:gd name="connsiteY14" fmla="*/ 23812 h 973137"/>
              <a:gd name="connsiteX15" fmla="*/ 819 w 1264469"/>
              <a:gd name="connsiteY15" fmla="*/ 0 h 973137"/>
              <a:gd name="connsiteX0" fmla="*/ 1264469 w 1264469"/>
              <a:gd name="connsiteY0" fmla="*/ 973137 h 973137"/>
              <a:gd name="connsiteX1" fmla="*/ 1120006 w 1264469"/>
              <a:gd name="connsiteY1" fmla="*/ 781050 h 973137"/>
              <a:gd name="connsiteX2" fmla="*/ 981894 w 1264469"/>
              <a:gd name="connsiteY2" fmla="*/ 776287 h 973137"/>
              <a:gd name="connsiteX3" fmla="*/ 929506 w 1264469"/>
              <a:gd name="connsiteY3" fmla="*/ 685800 h 973137"/>
              <a:gd name="connsiteX4" fmla="*/ 903313 w 1264469"/>
              <a:gd name="connsiteY4" fmla="*/ 559593 h 973137"/>
              <a:gd name="connsiteX5" fmla="*/ 812825 w 1264469"/>
              <a:gd name="connsiteY5" fmla="*/ 547687 h 973137"/>
              <a:gd name="connsiteX6" fmla="*/ 710431 w 1264469"/>
              <a:gd name="connsiteY6" fmla="*/ 526256 h 973137"/>
              <a:gd name="connsiteX7" fmla="*/ 677094 w 1264469"/>
              <a:gd name="connsiteY7" fmla="*/ 442912 h 973137"/>
              <a:gd name="connsiteX8" fmla="*/ 658044 w 1264469"/>
              <a:gd name="connsiteY8" fmla="*/ 352425 h 973137"/>
              <a:gd name="connsiteX9" fmla="*/ 586606 w 1264469"/>
              <a:gd name="connsiteY9" fmla="*/ 304800 h 973137"/>
              <a:gd name="connsiteX10" fmla="*/ 491356 w 1264469"/>
              <a:gd name="connsiteY10" fmla="*/ 257175 h 973137"/>
              <a:gd name="connsiteX11" fmla="*/ 438969 w 1264469"/>
              <a:gd name="connsiteY11" fmla="*/ 157162 h 973137"/>
              <a:gd name="connsiteX12" fmla="*/ 300856 w 1264469"/>
              <a:gd name="connsiteY12" fmla="*/ 100012 h 973137"/>
              <a:gd name="connsiteX13" fmla="*/ 134169 w 1264469"/>
              <a:gd name="connsiteY13" fmla="*/ 95250 h 973137"/>
              <a:gd name="connsiteX14" fmla="*/ 19869 w 1264469"/>
              <a:gd name="connsiteY14" fmla="*/ 23812 h 973137"/>
              <a:gd name="connsiteX15" fmla="*/ 819 w 1264469"/>
              <a:gd name="connsiteY15" fmla="*/ 0 h 973137"/>
              <a:gd name="connsiteX0" fmla="*/ 1264469 w 1264469"/>
              <a:gd name="connsiteY0" fmla="*/ 973137 h 973137"/>
              <a:gd name="connsiteX1" fmla="*/ 1120006 w 1264469"/>
              <a:gd name="connsiteY1" fmla="*/ 781050 h 973137"/>
              <a:gd name="connsiteX2" fmla="*/ 981894 w 1264469"/>
              <a:gd name="connsiteY2" fmla="*/ 776287 h 973137"/>
              <a:gd name="connsiteX3" fmla="*/ 929506 w 1264469"/>
              <a:gd name="connsiteY3" fmla="*/ 685800 h 973137"/>
              <a:gd name="connsiteX4" fmla="*/ 903313 w 1264469"/>
              <a:gd name="connsiteY4" fmla="*/ 559593 h 973137"/>
              <a:gd name="connsiteX5" fmla="*/ 812825 w 1264469"/>
              <a:gd name="connsiteY5" fmla="*/ 547687 h 973137"/>
              <a:gd name="connsiteX6" fmla="*/ 712812 w 1264469"/>
              <a:gd name="connsiteY6" fmla="*/ 507206 h 973137"/>
              <a:gd name="connsiteX7" fmla="*/ 677094 w 1264469"/>
              <a:gd name="connsiteY7" fmla="*/ 442912 h 973137"/>
              <a:gd name="connsiteX8" fmla="*/ 658044 w 1264469"/>
              <a:gd name="connsiteY8" fmla="*/ 352425 h 973137"/>
              <a:gd name="connsiteX9" fmla="*/ 586606 w 1264469"/>
              <a:gd name="connsiteY9" fmla="*/ 304800 h 973137"/>
              <a:gd name="connsiteX10" fmla="*/ 491356 w 1264469"/>
              <a:gd name="connsiteY10" fmla="*/ 257175 h 973137"/>
              <a:gd name="connsiteX11" fmla="*/ 438969 w 1264469"/>
              <a:gd name="connsiteY11" fmla="*/ 157162 h 973137"/>
              <a:gd name="connsiteX12" fmla="*/ 300856 w 1264469"/>
              <a:gd name="connsiteY12" fmla="*/ 100012 h 973137"/>
              <a:gd name="connsiteX13" fmla="*/ 134169 w 1264469"/>
              <a:gd name="connsiteY13" fmla="*/ 95250 h 973137"/>
              <a:gd name="connsiteX14" fmla="*/ 19869 w 1264469"/>
              <a:gd name="connsiteY14" fmla="*/ 23812 h 973137"/>
              <a:gd name="connsiteX15" fmla="*/ 819 w 1264469"/>
              <a:gd name="connsiteY15" fmla="*/ 0 h 973137"/>
              <a:gd name="connsiteX0" fmla="*/ 1264469 w 1264469"/>
              <a:gd name="connsiteY0" fmla="*/ 973137 h 973137"/>
              <a:gd name="connsiteX1" fmla="*/ 1120006 w 1264469"/>
              <a:gd name="connsiteY1" fmla="*/ 781050 h 973137"/>
              <a:gd name="connsiteX2" fmla="*/ 981894 w 1264469"/>
              <a:gd name="connsiteY2" fmla="*/ 776287 h 973137"/>
              <a:gd name="connsiteX3" fmla="*/ 929506 w 1264469"/>
              <a:gd name="connsiteY3" fmla="*/ 685800 h 973137"/>
              <a:gd name="connsiteX4" fmla="*/ 903313 w 1264469"/>
              <a:gd name="connsiteY4" fmla="*/ 559593 h 973137"/>
              <a:gd name="connsiteX5" fmla="*/ 787425 w 1264469"/>
              <a:gd name="connsiteY5" fmla="*/ 519112 h 973137"/>
              <a:gd name="connsiteX6" fmla="*/ 712812 w 1264469"/>
              <a:gd name="connsiteY6" fmla="*/ 507206 h 973137"/>
              <a:gd name="connsiteX7" fmla="*/ 677094 w 1264469"/>
              <a:gd name="connsiteY7" fmla="*/ 442912 h 973137"/>
              <a:gd name="connsiteX8" fmla="*/ 658044 w 1264469"/>
              <a:gd name="connsiteY8" fmla="*/ 352425 h 973137"/>
              <a:gd name="connsiteX9" fmla="*/ 586606 w 1264469"/>
              <a:gd name="connsiteY9" fmla="*/ 304800 h 973137"/>
              <a:gd name="connsiteX10" fmla="*/ 491356 w 1264469"/>
              <a:gd name="connsiteY10" fmla="*/ 257175 h 973137"/>
              <a:gd name="connsiteX11" fmla="*/ 438969 w 1264469"/>
              <a:gd name="connsiteY11" fmla="*/ 157162 h 973137"/>
              <a:gd name="connsiteX12" fmla="*/ 300856 w 1264469"/>
              <a:gd name="connsiteY12" fmla="*/ 100012 h 973137"/>
              <a:gd name="connsiteX13" fmla="*/ 134169 w 1264469"/>
              <a:gd name="connsiteY13" fmla="*/ 95250 h 973137"/>
              <a:gd name="connsiteX14" fmla="*/ 19869 w 1264469"/>
              <a:gd name="connsiteY14" fmla="*/ 23812 h 973137"/>
              <a:gd name="connsiteX15" fmla="*/ 819 w 1264469"/>
              <a:gd name="connsiteY15" fmla="*/ 0 h 973137"/>
              <a:gd name="connsiteX0" fmla="*/ 1264469 w 1264469"/>
              <a:gd name="connsiteY0" fmla="*/ 973137 h 973137"/>
              <a:gd name="connsiteX1" fmla="*/ 1120006 w 1264469"/>
              <a:gd name="connsiteY1" fmla="*/ 781050 h 973137"/>
              <a:gd name="connsiteX2" fmla="*/ 981894 w 1264469"/>
              <a:gd name="connsiteY2" fmla="*/ 776287 h 973137"/>
              <a:gd name="connsiteX3" fmla="*/ 929506 w 1264469"/>
              <a:gd name="connsiteY3" fmla="*/ 685800 h 973137"/>
              <a:gd name="connsiteX4" fmla="*/ 903313 w 1264469"/>
              <a:gd name="connsiteY4" fmla="*/ 559593 h 973137"/>
              <a:gd name="connsiteX5" fmla="*/ 787425 w 1264469"/>
              <a:gd name="connsiteY5" fmla="*/ 519112 h 973137"/>
              <a:gd name="connsiteX6" fmla="*/ 712812 w 1264469"/>
              <a:gd name="connsiteY6" fmla="*/ 507206 h 973137"/>
              <a:gd name="connsiteX7" fmla="*/ 677094 w 1264469"/>
              <a:gd name="connsiteY7" fmla="*/ 442912 h 973137"/>
              <a:gd name="connsiteX8" fmla="*/ 658044 w 1264469"/>
              <a:gd name="connsiteY8" fmla="*/ 352425 h 973137"/>
              <a:gd name="connsiteX9" fmla="*/ 586606 w 1264469"/>
              <a:gd name="connsiteY9" fmla="*/ 304800 h 973137"/>
              <a:gd name="connsiteX10" fmla="*/ 491356 w 1264469"/>
              <a:gd name="connsiteY10" fmla="*/ 257175 h 973137"/>
              <a:gd name="connsiteX11" fmla="*/ 438969 w 1264469"/>
              <a:gd name="connsiteY11" fmla="*/ 157162 h 973137"/>
              <a:gd name="connsiteX12" fmla="*/ 300856 w 1264469"/>
              <a:gd name="connsiteY12" fmla="*/ 100012 h 973137"/>
              <a:gd name="connsiteX13" fmla="*/ 134169 w 1264469"/>
              <a:gd name="connsiteY13" fmla="*/ 95250 h 973137"/>
              <a:gd name="connsiteX14" fmla="*/ 19869 w 1264469"/>
              <a:gd name="connsiteY14" fmla="*/ 23812 h 973137"/>
              <a:gd name="connsiteX15" fmla="*/ 819 w 1264469"/>
              <a:gd name="connsiteY15" fmla="*/ 0 h 973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64469" h="973137">
                <a:moveTo>
                  <a:pt x="1264469" y="973137"/>
                </a:moveTo>
                <a:cubicBezTo>
                  <a:pt x="1197794" y="934243"/>
                  <a:pt x="1167102" y="813858"/>
                  <a:pt x="1120006" y="781050"/>
                </a:cubicBezTo>
                <a:cubicBezTo>
                  <a:pt x="1072910" y="748242"/>
                  <a:pt x="1013644" y="792162"/>
                  <a:pt x="981894" y="776287"/>
                </a:cubicBezTo>
                <a:cubicBezTo>
                  <a:pt x="950144" y="760412"/>
                  <a:pt x="942603" y="721916"/>
                  <a:pt x="929506" y="685800"/>
                </a:cubicBezTo>
                <a:cubicBezTo>
                  <a:pt x="916409" y="649684"/>
                  <a:pt x="926993" y="587374"/>
                  <a:pt x="903313" y="559593"/>
                </a:cubicBezTo>
                <a:cubicBezTo>
                  <a:pt x="879633" y="531812"/>
                  <a:pt x="819175" y="527843"/>
                  <a:pt x="787425" y="519112"/>
                </a:cubicBezTo>
                <a:cubicBezTo>
                  <a:pt x="755675" y="510381"/>
                  <a:pt x="759776" y="542131"/>
                  <a:pt x="712812" y="507206"/>
                </a:cubicBezTo>
                <a:cubicBezTo>
                  <a:pt x="665848" y="472281"/>
                  <a:pt x="686222" y="468709"/>
                  <a:pt x="677094" y="442912"/>
                </a:cubicBezTo>
                <a:cubicBezTo>
                  <a:pt x="667966" y="417115"/>
                  <a:pt x="673125" y="375444"/>
                  <a:pt x="658044" y="352425"/>
                </a:cubicBezTo>
                <a:cubicBezTo>
                  <a:pt x="642963" y="329406"/>
                  <a:pt x="614387" y="320675"/>
                  <a:pt x="586606" y="304800"/>
                </a:cubicBezTo>
                <a:cubicBezTo>
                  <a:pt x="558825" y="288925"/>
                  <a:pt x="515962" y="281781"/>
                  <a:pt x="491356" y="257175"/>
                </a:cubicBezTo>
                <a:cubicBezTo>
                  <a:pt x="466750" y="232569"/>
                  <a:pt x="470719" y="183356"/>
                  <a:pt x="438969" y="157162"/>
                </a:cubicBezTo>
                <a:cubicBezTo>
                  <a:pt x="407219" y="130968"/>
                  <a:pt x="351656" y="110331"/>
                  <a:pt x="300856" y="100012"/>
                </a:cubicBezTo>
                <a:cubicBezTo>
                  <a:pt x="250056" y="89693"/>
                  <a:pt x="181000" y="107950"/>
                  <a:pt x="134169" y="95250"/>
                </a:cubicBezTo>
                <a:cubicBezTo>
                  <a:pt x="87338" y="82550"/>
                  <a:pt x="42094" y="39687"/>
                  <a:pt x="19869" y="23812"/>
                </a:cubicBezTo>
                <a:cubicBezTo>
                  <a:pt x="-2356" y="7937"/>
                  <a:pt x="-769" y="3968"/>
                  <a:pt x="819" y="0"/>
                </a:cubicBezTo>
              </a:path>
            </a:pathLst>
          </a:cu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2" name="Полилиния 81"/>
          <p:cNvSpPr/>
          <p:nvPr/>
        </p:nvSpPr>
        <p:spPr bwMode="auto">
          <a:xfrm>
            <a:off x="6471949" y="1301242"/>
            <a:ext cx="1317675" cy="1154975"/>
          </a:xfrm>
          <a:custGeom>
            <a:avLst/>
            <a:gdLst>
              <a:gd name="connsiteX0" fmla="*/ 995362 w 995362"/>
              <a:gd name="connsiteY0" fmla="*/ 654843 h 654843"/>
              <a:gd name="connsiteX1" fmla="*/ 828675 w 995362"/>
              <a:gd name="connsiteY1" fmla="*/ 571500 h 654843"/>
              <a:gd name="connsiteX2" fmla="*/ 519112 w 995362"/>
              <a:gd name="connsiteY2" fmla="*/ 347662 h 654843"/>
              <a:gd name="connsiteX3" fmla="*/ 311943 w 995362"/>
              <a:gd name="connsiteY3" fmla="*/ 95250 h 654843"/>
              <a:gd name="connsiteX4" fmla="*/ 0 w 995362"/>
              <a:gd name="connsiteY4" fmla="*/ 0 h 654843"/>
              <a:gd name="connsiteX0" fmla="*/ 992980 w 992980"/>
              <a:gd name="connsiteY0" fmla="*/ 726281 h 726281"/>
              <a:gd name="connsiteX1" fmla="*/ 826293 w 992980"/>
              <a:gd name="connsiteY1" fmla="*/ 642938 h 726281"/>
              <a:gd name="connsiteX2" fmla="*/ 516730 w 992980"/>
              <a:gd name="connsiteY2" fmla="*/ 419100 h 726281"/>
              <a:gd name="connsiteX3" fmla="*/ 309561 w 992980"/>
              <a:gd name="connsiteY3" fmla="*/ 166688 h 726281"/>
              <a:gd name="connsiteX4" fmla="*/ 0 w 992980"/>
              <a:gd name="connsiteY4" fmla="*/ 0 h 726281"/>
              <a:gd name="connsiteX0" fmla="*/ 992980 w 992980"/>
              <a:gd name="connsiteY0" fmla="*/ 726281 h 742089"/>
              <a:gd name="connsiteX1" fmla="*/ 821530 w 992980"/>
              <a:gd name="connsiteY1" fmla="*/ 721520 h 742089"/>
              <a:gd name="connsiteX2" fmla="*/ 516730 w 992980"/>
              <a:gd name="connsiteY2" fmla="*/ 419100 h 742089"/>
              <a:gd name="connsiteX3" fmla="*/ 309561 w 992980"/>
              <a:gd name="connsiteY3" fmla="*/ 166688 h 742089"/>
              <a:gd name="connsiteX4" fmla="*/ 0 w 992980"/>
              <a:gd name="connsiteY4" fmla="*/ 0 h 742089"/>
              <a:gd name="connsiteX0" fmla="*/ 976312 w 976312"/>
              <a:gd name="connsiteY0" fmla="*/ 797718 h 797718"/>
              <a:gd name="connsiteX1" fmla="*/ 821530 w 976312"/>
              <a:gd name="connsiteY1" fmla="*/ 721520 h 797718"/>
              <a:gd name="connsiteX2" fmla="*/ 516730 w 976312"/>
              <a:gd name="connsiteY2" fmla="*/ 419100 h 797718"/>
              <a:gd name="connsiteX3" fmla="*/ 309561 w 976312"/>
              <a:gd name="connsiteY3" fmla="*/ 166688 h 797718"/>
              <a:gd name="connsiteX4" fmla="*/ 0 w 976312"/>
              <a:gd name="connsiteY4" fmla="*/ 0 h 797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6312" h="797718">
                <a:moveTo>
                  <a:pt x="976312" y="797718"/>
                </a:moveTo>
                <a:cubicBezTo>
                  <a:pt x="932656" y="781645"/>
                  <a:pt x="898127" y="784623"/>
                  <a:pt x="821530" y="721520"/>
                </a:cubicBezTo>
                <a:cubicBezTo>
                  <a:pt x="744933" y="658417"/>
                  <a:pt x="602058" y="511572"/>
                  <a:pt x="516730" y="419100"/>
                </a:cubicBezTo>
                <a:cubicBezTo>
                  <a:pt x="431402" y="326628"/>
                  <a:pt x="395683" y="236538"/>
                  <a:pt x="309561" y="166688"/>
                </a:cubicBezTo>
                <a:cubicBezTo>
                  <a:pt x="223439" y="96838"/>
                  <a:pt x="112712" y="18653"/>
                  <a:pt x="0" y="0"/>
                </a:cubicBezTo>
              </a:path>
            </a:pathLst>
          </a:custGeom>
          <a:noFill/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3" name="Полилиния 82"/>
          <p:cNvSpPr/>
          <p:nvPr/>
        </p:nvSpPr>
        <p:spPr bwMode="auto">
          <a:xfrm>
            <a:off x="6633986" y="1273802"/>
            <a:ext cx="1065101" cy="1146136"/>
          </a:xfrm>
          <a:custGeom>
            <a:avLst/>
            <a:gdLst>
              <a:gd name="connsiteX0" fmla="*/ 995362 w 995362"/>
              <a:gd name="connsiteY0" fmla="*/ 654843 h 654843"/>
              <a:gd name="connsiteX1" fmla="*/ 828675 w 995362"/>
              <a:gd name="connsiteY1" fmla="*/ 571500 h 654843"/>
              <a:gd name="connsiteX2" fmla="*/ 519112 w 995362"/>
              <a:gd name="connsiteY2" fmla="*/ 347662 h 654843"/>
              <a:gd name="connsiteX3" fmla="*/ 311943 w 995362"/>
              <a:gd name="connsiteY3" fmla="*/ 95250 h 654843"/>
              <a:gd name="connsiteX4" fmla="*/ 0 w 995362"/>
              <a:gd name="connsiteY4" fmla="*/ 0 h 654843"/>
              <a:gd name="connsiteX0" fmla="*/ 992980 w 992980"/>
              <a:gd name="connsiteY0" fmla="*/ 726281 h 726281"/>
              <a:gd name="connsiteX1" fmla="*/ 826293 w 992980"/>
              <a:gd name="connsiteY1" fmla="*/ 642938 h 726281"/>
              <a:gd name="connsiteX2" fmla="*/ 516730 w 992980"/>
              <a:gd name="connsiteY2" fmla="*/ 419100 h 726281"/>
              <a:gd name="connsiteX3" fmla="*/ 309561 w 992980"/>
              <a:gd name="connsiteY3" fmla="*/ 166688 h 726281"/>
              <a:gd name="connsiteX4" fmla="*/ 0 w 992980"/>
              <a:gd name="connsiteY4" fmla="*/ 0 h 726281"/>
              <a:gd name="connsiteX0" fmla="*/ 824705 w 841763"/>
              <a:gd name="connsiteY0" fmla="*/ 758031 h 758031"/>
              <a:gd name="connsiteX1" fmla="*/ 826293 w 841763"/>
              <a:gd name="connsiteY1" fmla="*/ 642938 h 758031"/>
              <a:gd name="connsiteX2" fmla="*/ 516730 w 841763"/>
              <a:gd name="connsiteY2" fmla="*/ 419100 h 758031"/>
              <a:gd name="connsiteX3" fmla="*/ 309561 w 841763"/>
              <a:gd name="connsiteY3" fmla="*/ 166688 h 758031"/>
              <a:gd name="connsiteX4" fmla="*/ 0 w 841763"/>
              <a:gd name="connsiteY4" fmla="*/ 0 h 758031"/>
              <a:gd name="connsiteX0" fmla="*/ 826293 w 826293"/>
              <a:gd name="connsiteY0" fmla="*/ 642938 h 642938"/>
              <a:gd name="connsiteX1" fmla="*/ 516730 w 826293"/>
              <a:gd name="connsiteY1" fmla="*/ 419100 h 642938"/>
              <a:gd name="connsiteX2" fmla="*/ 309561 w 826293"/>
              <a:gd name="connsiteY2" fmla="*/ 166688 h 642938"/>
              <a:gd name="connsiteX3" fmla="*/ 0 w 826293"/>
              <a:gd name="connsiteY3" fmla="*/ 0 h 642938"/>
              <a:gd name="connsiteX0" fmla="*/ 826293 w 826293"/>
              <a:gd name="connsiteY0" fmla="*/ 642938 h 756938"/>
              <a:gd name="connsiteX1" fmla="*/ 733125 w 826293"/>
              <a:gd name="connsiteY1" fmla="*/ 750828 h 756938"/>
              <a:gd name="connsiteX2" fmla="*/ 516730 w 826293"/>
              <a:gd name="connsiteY2" fmla="*/ 419100 h 756938"/>
              <a:gd name="connsiteX3" fmla="*/ 309561 w 826293"/>
              <a:gd name="connsiteY3" fmla="*/ 166688 h 756938"/>
              <a:gd name="connsiteX4" fmla="*/ 0 w 826293"/>
              <a:gd name="connsiteY4" fmla="*/ 0 h 756938"/>
              <a:gd name="connsiteX0" fmla="*/ 733125 w 733125"/>
              <a:gd name="connsiteY0" fmla="*/ 750828 h 750828"/>
              <a:gd name="connsiteX1" fmla="*/ 516730 w 733125"/>
              <a:gd name="connsiteY1" fmla="*/ 419100 h 750828"/>
              <a:gd name="connsiteX2" fmla="*/ 309561 w 733125"/>
              <a:gd name="connsiteY2" fmla="*/ 166688 h 750828"/>
              <a:gd name="connsiteX3" fmla="*/ 0 w 733125"/>
              <a:gd name="connsiteY3" fmla="*/ 0 h 750828"/>
              <a:gd name="connsiteX0" fmla="*/ 733125 w 733125"/>
              <a:gd name="connsiteY0" fmla="*/ 750828 h 750828"/>
              <a:gd name="connsiteX1" fmla="*/ 516730 w 733125"/>
              <a:gd name="connsiteY1" fmla="*/ 419100 h 750828"/>
              <a:gd name="connsiteX2" fmla="*/ 309561 w 733125"/>
              <a:gd name="connsiteY2" fmla="*/ 166688 h 750828"/>
              <a:gd name="connsiteX3" fmla="*/ 133050 w 733125"/>
              <a:gd name="connsiteY3" fmla="*/ 52328 h 750828"/>
              <a:gd name="connsiteX4" fmla="*/ 0 w 733125"/>
              <a:gd name="connsiteY4" fmla="*/ 0 h 750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3125" h="750828">
                <a:moveTo>
                  <a:pt x="733125" y="750828"/>
                </a:moveTo>
                <a:cubicBezTo>
                  <a:pt x="681531" y="713522"/>
                  <a:pt x="587324" y="516457"/>
                  <a:pt x="516730" y="419100"/>
                </a:cubicBezTo>
                <a:cubicBezTo>
                  <a:pt x="446136" y="321743"/>
                  <a:pt x="373508" y="227817"/>
                  <a:pt x="309561" y="166688"/>
                </a:cubicBezTo>
                <a:cubicBezTo>
                  <a:pt x="245614" y="105559"/>
                  <a:pt x="184643" y="80109"/>
                  <a:pt x="133050" y="52328"/>
                </a:cubicBezTo>
                <a:cubicBezTo>
                  <a:pt x="81457" y="24547"/>
                  <a:pt x="2067" y="1313"/>
                  <a:pt x="0" y="0"/>
                </a:cubicBezTo>
              </a:path>
            </a:pathLst>
          </a:custGeom>
          <a:noFill/>
          <a:ln w="9525" cap="flat" cmpd="sng" algn="ctr">
            <a:solidFill>
              <a:srgbClr val="00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4" name="Text Box 467"/>
          <p:cNvSpPr txBox="1">
            <a:spLocks noChangeAspect="1" noChangeArrowheads="1"/>
          </p:cNvSpPr>
          <p:nvPr/>
        </p:nvSpPr>
        <p:spPr bwMode="auto">
          <a:xfrm>
            <a:off x="6110223" y="1518562"/>
            <a:ext cx="1084128" cy="305383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р</a:t>
            </a:r>
            <a:r>
              <a:rPr kumimoji="0" lang="ru-RU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. Обь</a:t>
            </a:r>
            <a:endParaRPr kumimoji="0" lang="ru-RU" sz="7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85" name="Text Box 452"/>
          <p:cNvSpPr txBox="1">
            <a:spLocks noChangeAspect="1" noChangeArrowheads="1"/>
          </p:cNvSpPr>
          <p:nvPr/>
        </p:nvSpPr>
        <p:spPr bwMode="auto">
          <a:xfrm>
            <a:off x="6044520" y="2270871"/>
            <a:ext cx="1968430" cy="385992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НИЖНЕВАРТОВСК</a:t>
            </a:r>
            <a:endParaRPr kumimoji="0" lang="ru-RU" sz="1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grpSp>
        <p:nvGrpSpPr>
          <p:cNvPr id="86" name="Группа 85"/>
          <p:cNvGrpSpPr/>
          <p:nvPr/>
        </p:nvGrpSpPr>
        <p:grpSpPr>
          <a:xfrm>
            <a:off x="7596670" y="2344924"/>
            <a:ext cx="140400" cy="138461"/>
            <a:chOff x="9689712" y="1364861"/>
            <a:chExt cx="124452" cy="124452"/>
          </a:xfrm>
        </p:grpSpPr>
        <p:sp>
          <p:nvSpPr>
            <p:cNvPr id="87" name="Овал 86"/>
            <p:cNvSpPr>
              <a:spLocks noChangeAspect="1"/>
            </p:cNvSpPr>
            <p:nvPr/>
          </p:nvSpPr>
          <p:spPr bwMode="auto">
            <a:xfrm>
              <a:off x="9689712" y="1364861"/>
              <a:ext cx="124452" cy="124452"/>
            </a:xfrm>
            <a:prstGeom prst="ellipse">
              <a:avLst/>
            </a:prstGeom>
            <a:solidFill>
              <a:srgbClr val="FFFFFF"/>
            </a:solidFill>
            <a:ln w="63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marL="0" marR="0" lvl="0" indent="0" algn="l" defTabSz="12223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f-ZA" sz="13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88" name="Овал 87"/>
            <p:cNvSpPr>
              <a:spLocks noChangeAspect="1"/>
            </p:cNvSpPr>
            <p:nvPr/>
          </p:nvSpPr>
          <p:spPr bwMode="auto">
            <a:xfrm>
              <a:off x="9718086" y="1393235"/>
              <a:ext cx="67703" cy="67703"/>
            </a:xfrm>
            <a:prstGeom prst="ellipse">
              <a:avLst/>
            </a:prstGeom>
            <a:solidFill>
              <a:srgbClr val="FF0000"/>
            </a:soli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marL="0" marR="0" lvl="0" indent="0" algn="l" defTabSz="12223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f-ZA" sz="13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</p:grpSp>
      <p:sp>
        <p:nvSpPr>
          <p:cNvPr id="89" name="Text Box 450"/>
          <p:cNvSpPr txBox="1">
            <a:spLocks noChangeAspect="1" noChangeArrowheads="1"/>
          </p:cNvSpPr>
          <p:nvPr/>
        </p:nvSpPr>
        <p:spPr bwMode="auto">
          <a:xfrm>
            <a:off x="7233161" y="1894896"/>
            <a:ext cx="920043" cy="352783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Мегион</a:t>
            </a:r>
            <a:endParaRPr kumimoji="0" lang="ru-RU" sz="7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90" name="Овал 89"/>
          <p:cNvSpPr>
            <a:spLocks/>
          </p:cNvSpPr>
          <p:nvPr/>
        </p:nvSpPr>
        <p:spPr bwMode="auto">
          <a:xfrm>
            <a:off x="7317903" y="2054340"/>
            <a:ext cx="54000" cy="54000"/>
          </a:xfrm>
          <a:prstGeom prst="ellipse">
            <a:avLst/>
          </a:prstGeom>
          <a:solidFill>
            <a:srgbClr val="FF000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12223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af-ZA" sz="13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1" name="Text Box 445"/>
          <p:cNvSpPr txBox="1">
            <a:spLocks noChangeAspect="1" noChangeArrowheads="1"/>
          </p:cNvSpPr>
          <p:nvPr/>
        </p:nvSpPr>
        <p:spPr bwMode="auto">
          <a:xfrm>
            <a:off x="6505126" y="4509419"/>
            <a:ext cx="874903" cy="406627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12223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ВЦО</a:t>
            </a:r>
          </a:p>
        </p:txBody>
      </p:sp>
      <p:sp>
        <p:nvSpPr>
          <p:cNvPr id="92" name="Полилиния 91"/>
          <p:cNvSpPr>
            <a:spLocks noChangeAspect="1"/>
          </p:cNvSpPr>
          <p:nvPr/>
        </p:nvSpPr>
        <p:spPr>
          <a:xfrm rot="21388302">
            <a:off x="3940415" y="2848871"/>
            <a:ext cx="143110" cy="216000"/>
          </a:xfrm>
          <a:custGeom>
            <a:avLst/>
            <a:gdLst>
              <a:gd name="connsiteX0" fmla="*/ 1621 w 646888"/>
              <a:gd name="connsiteY0" fmla="*/ 382621 h 625813"/>
              <a:gd name="connsiteX1" fmla="*/ 118353 w 646888"/>
              <a:gd name="connsiteY1" fmla="*/ 295072 h 625813"/>
              <a:gd name="connsiteX2" fmla="*/ 89170 w 646888"/>
              <a:gd name="connsiteY2" fmla="*/ 188068 h 625813"/>
              <a:gd name="connsiteX3" fmla="*/ 59987 w 646888"/>
              <a:gd name="connsiteY3" fmla="*/ 100519 h 625813"/>
              <a:gd name="connsiteX4" fmla="*/ 128081 w 646888"/>
              <a:gd name="connsiteY4" fmla="*/ 32425 h 625813"/>
              <a:gd name="connsiteX5" fmla="*/ 196174 w 646888"/>
              <a:gd name="connsiteY5" fmla="*/ 100519 h 625813"/>
              <a:gd name="connsiteX6" fmla="*/ 273995 w 646888"/>
              <a:gd name="connsiteY6" fmla="*/ 90791 h 625813"/>
              <a:gd name="connsiteX7" fmla="*/ 273995 w 646888"/>
              <a:gd name="connsiteY7" fmla="*/ 22698 h 625813"/>
              <a:gd name="connsiteX8" fmla="*/ 322634 w 646888"/>
              <a:gd name="connsiteY8" fmla="*/ 3242 h 625813"/>
              <a:gd name="connsiteX9" fmla="*/ 381000 w 646888"/>
              <a:gd name="connsiteY9" fmla="*/ 32425 h 625813"/>
              <a:gd name="connsiteX10" fmla="*/ 439366 w 646888"/>
              <a:gd name="connsiteY10" fmla="*/ 3242 h 625813"/>
              <a:gd name="connsiteX11" fmla="*/ 556098 w 646888"/>
              <a:gd name="connsiteY11" fmla="*/ 12970 h 625813"/>
              <a:gd name="connsiteX12" fmla="*/ 614464 w 646888"/>
              <a:gd name="connsiteY12" fmla="*/ 51881 h 625813"/>
              <a:gd name="connsiteX13" fmla="*/ 565825 w 646888"/>
              <a:gd name="connsiteY13" fmla="*/ 129702 h 625813"/>
              <a:gd name="connsiteX14" fmla="*/ 585281 w 646888"/>
              <a:gd name="connsiteY14" fmla="*/ 188068 h 625813"/>
              <a:gd name="connsiteX15" fmla="*/ 643646 w 646888"/>
              <a:gd name="connsiteY15" fmla="*/ 197796 h 625813"/>
              <a:gd name="connsiteX16" fmla="*/ 604736 w 646888"/>
              <a:gd name="connsiteY16" fmla="*/ 285344 h 625813"/>
              <a:gd name="connsiteX17" fmla="*/ 604736 w 646888"/>
              <a:gd name="connsiteY17" fmla="*/ 411804 h 625813"/>
              <a:gd name="connsiteX18" fmla="*/ 517187 w 646888"/>
              <a:gd name="connsiteY18" fmla="*/ 450715 h 625813"/>
              <a:gd name="connsiteX19" fmla="*/ 400455 w 646888"/>
              <a:gd name="connsiteY19" fmla="*/ 479898 h 625813"/>
              <a:gd name="connsiteX20" fmla="*/ 303178 w 646888"/>
              <a:gd name="connsiteY20" fmla="*/ 479898 h 625813"/>
              <a:gd name="connsiteX21" fmla="*/ 283723 w 646888"/>
              <a:gd name="connsiteY21" fmla="*/ 557719 h 625813"/>
              <a:gd name="connsiteX22" fmla="*/ 215629 w 646888"/>
              <a:gd name="connsiteY22" fmla="*/ 616085 h 625813"/>
              <a:gd name="connsiteX23" fmla="*/ 147536 w 646888"/>
              <a:gd name="connsiteY23" fmla="*/ 616085 h 625813"/>
              <a:gd name="connsiteX24" fmla="*/ 118353 w 646888"/>
              <a:gd name="connsiteY24" fmla="*/ 577174 h 625813"/>
              <a:gd name="connsiteX25" fmla="*/ 186446 w 646888"/>
              <a:gd name="connsiteY25" fmla="*/ 518808 h 625813"/>
              <a:gd name="connsiteX26" fmla="*/ 186446 w 646888"/>
              <a:gd name="connsiteY26" fmla="*/ 450715 h 625813"/>
              <a:gd name="connsiteX27" fmla="*/ 108625 w 646888"/>
              <a:gd name="connsiteY27" fmla="*/ 421532 h 625813"/>
              <a:gd name="connsiteX28" fmla="*/ 1621 w 646888"/>
              <a:gd name="connsiteY28" fmla="*/ 382621 h 625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646888" h="625813">
                <a:moveTo>
                  <a:pt x="1621" y="382621"/>
                </a:moveTo>
                <a:cubicBezTo>
                  <a:pt x="3242" y="361544"/>
                  <a:pt x="103762" y="327497"/>
                  <a:pt x="118353" y="295072"/>
                </a:cubicBezTo>
                <a:cubicBezTo>
                  <a:pt x="132944" y="262647"/>
                  <a:pt x="98898" y="220493"/>
                  <a:pt x="89170" y="188068"/>
                </a:cubicBezTo>
                <a:cubicBezTo>
                  <a:pt x="79442" y="155643"/>
                  <a:pt x="53502" y="126459"/>
                  <a:pt x="59987" y="100519"/>
                </a:cubicBezTo>
                <a:cubicBezTo>
                  <a:pt x="66472" y="74579"/>
                  <a:pt x="105383" y="32425"/>
                  <a:pt x="128081" y="32425"/>
                </a:cubicBezTo>
                <a:cubicBezTo>
                  <a:pt x="150779" y="32425"/>
                  <a:pt x="171855" y="90791"/>
                  <a:pt x="196174" y="100519"/>
                </a:cubicBezTo>
                <a:cubicBezTo>
                  <a:pt x="220493" y="110247"/>
                  <a:pt x="261025" y="103761"/>
                  <a:pt x="273995" y="90791"/>
                </a:cubicBezTo>
                <a:cubicBezTo>
                  <a:pt x="286965" y="77821"/>
                  <a:pt x="265889" y="37289"/>
                  <a:pt x="273995" y="22698"/>
                </a:cubicBezTo>
                <a:cubicBezTo>
                  <a:pt x="282101" y="8107"/>
                  <a:pt x="304800" y="1621"/>
                  <a:pt x="322634" y="3242"/>
                </a:cubicBezTo>
                <a:cubicBezTo>
                  <a:pt x="340468" y="4863"/>
                  <a:pt x="361545" y="32425"/>
                  <a:pt x="381000" y="32425"/>
                </a:cubicBezTo>
                <a:cubicBezTo>
                  <a:pt x="400455" y="32425"/>
                  <a:pt x="410183" y="6485"/>
                  <a:pt x="439366" y="3242"/>
                </a:cubicBezTo>
                <a:cubicBezTo>
                  <a:pt x="468549" y="0"/>
                  <a:pt x="526915" y="4864"/>
                  <a:pt x="556098" y="12970"/>
                </a:cubicBezTo>
                <a:cubicBezTo>
                  <a:pt x="585281" y="21076"/>
                  <a:pt x="612843" y="32426"/>
                  <a:pt x="614464" y="51881"/>
                </a:cubicBezTo>
                <a:cubicBezTo>
                  <a:pt x="616085" y="71336"/>
                  <a:pt x="570689" y="107004"/>
                  <a:pt x="565825" y="129702"/>
                </a:cubicBezTo>
                <a:cubicBezTo>
                  <a:pt x="560961" y="152400"/>
                  <a:pt x="572311" y="176719"/>
                  <a:pt x="585281" y="188068"/>
                </a:cubicBezTo>
                <a:cubicBezTo>
                  <a:pt x="598251" y="199417"/>
                  <a:pt x="640404" y="181583"/>
                  <a:pt x="643646" y="197796"/>
                </a:cubicBezTo>
                <a:cubicBezTo>
                  <a:pt x="646888" y="214009"/>
                  <a:pt x="611221" y="249676"/>
                  <a:pt x="604736" y="285344"/>
                </a:cubicBezTo>
                <a:cubicBezTo>
                  <a:pt x="598251" y="321012"/>
                  <a:pt x="619328" y="384242"/>
                  <a:pt x="604736" y="411804"/>
                </a:cubicBezTo>
                <a:cubicBezTo>
                  <a:pt x="590145" y="439366"/>
                  <a:pt x="551234" y="439366"/>
                  <a:pt x="517187" y="450715"/>
                </a:cubicBezTo>
                <a:cubicBezTo>
                  <a:pt x="483140" y="462064"/>
                  <a:pt x="436123" y="475034"/>
                  <a:pt x="400455" y="479898"/>
                </a:cubicBezTo>
                <a:cubicBezTo>
                  <a:pt x="364787" y="484762"/>
                  <a:pt x="322633" y="466928"/>
                  <a:pt x="303178" y="479898"/>
                </a:cubicBezTo>
                <a:cubicBezTo>
                  <a:pt x="283723" y="492868"/>
                  <a:pt x="298315" y="535021"/>
                  <a:pt x="283723" y="557719"/>
                </a:cubicBezTo>
                <a:cubicBezTo>
                  <a:pt x="269131" y="580417"/>
                  <a:pt x="238327" y="606357"/>
                  <a:pt x="215629" y="616085"/>
                </a:cubicBezTo>
                <a:cubicBezTo>
                  <a:pt x="192931" y="625813"/>
                  <a:pt x="163749" y="622570"/>
                  <a:pt x="147536" y="616085"/>
                </a:cubicBezTo>
                <a:cubicBezTo>
                  <a:pt x="131323" y="609600"/>
                  <a:pt x="111868" y="593387"/>
                  <a:pt x="118353" y="577174"/>
                </a:cubicBezTo>
                <a:cubicBezTo>
                  <a:pt x="124838" y="560961"/>
                  <a:pt x="175097" y="539884"/>
                  <a:pt x="186446" y="518808"/>
                </a:cubicBezTo>
                <a:cubicBezTo>
                  <a:pt x="197795" y="497732"/>
                  <a:pt x="199416" y="466928"/>
                  <a:pt x="186446" y="450715"/>
                </a:cubicBezTo>
                <a:cubicBezTo>
                  <a:pt x="173476" y="434502"/>
                  <a:pt x="134565" y="426396"/>
                  <a:pt x="108625" y="421532"/>
                </a:cubicBezTo>
                <a:cubicBezTo>
                  <a:pt x="82685" y="416668"/>
                  <a:pt x="0" y="403698"/>
                  <a:pt x="1621" y="382621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f-ZA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3" name="Text Box 444"/>
          <p:cNvSpPr txBox="1">
            <a:spLocks noChangeAspect="1" noChangeArrowheads="1"/>
          </p:cNvSpPr>
          <p:nvPr/>
        </p:nvSpPr>
        <p:spPr bwMode="auto">
          <a:xfrm>
            <a:off x="4143922" y="3830236"/>
            <a:ext cx="920047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12223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1" i="0" u="sng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ТЯМКИНСКОЕ М</a:t>
            </a:r>
            <a:r>
              <a:rPr kumimoji="0" lang="en-US" sz="600" b="1" i="0" u="sng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/</a:t>
            </a:r>
            <a:r>
              <a:rPr kumimoji="0" lang="ru-RU" sz="600" b="1" i="0" u="sng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Р</a:t>
            </a:r>
          </a:p>
        </p:txBody>
      </p:sp>
      <p:sp>
        <p:nvSpPr>
          <p:cNvPr id="94" name="Text Box 444"/>
          <p:cNvSpPr txBox="1">
            <a:spLocks noChangeAspect="1" noChangeArrowheads="1"/>
          </p:cNvSpPr>
          <p:nvPr/>
        </p:nvSpPr>
        <p:spPr bwMode="auto">
          <a:xfrm>
            <a:off x="4131291" y="3289759"/>
            <a:ext cx="1158605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12223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1" i="0" u="sng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ЮЖНО-ПЕТЬЕГСКОЕ М</a:t>
            </a:r>
            <a:r>
              <a:rPr kumimoji="0" lang="en-US" sz="600" b="1" i="0" u="sng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/</a:t>
            </a:r>
            <a:r>
              <a:rPr kumimoji="0" lang="ru-RU" sz="600" b="1" i="0" u="sng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Р</a:t>
            </a:r>
          </a:p>
        </p:txBody>
      </p:sp>
      <p:sp>
        <p:nvSpPr>
          <p:cNvPr id="95" name="Полилиния 94"/>
          <p:cNvSpPr>
            <a:spLocks noChangeAspect="1"/>
          </p:cNvSpPr>
          <p:nvPr/>
        </p:nvSpPr>
        <p:spPr>
          <a:xfrm rot="5400000">
            <a:off x="4079669" y="3315441"/>
            <a:ext cx="162656" cy="144000"/>
          </a:xfrm>
          <a:custGeom>
            <a:avLst/>
            <a:gdLst>
              <a:gd name="connsiteX0" fmla="*/ 1621 w 646888"/>
              <a:gd name="connsiteY0" fmla="*/ 382621 h 625813"/>
              <a:gd name="connsiteX1" fmla="*/ 118353 w 646888"/>
              <a:gd name="connsiteY1" fmla="*/ 295072 h 625813"/>
              <a:gd name="connsiteX2" fmla="*/ 89170 w 646888"/>
              <a:gd name="connsiteY2" fmla="*/ 188068 h 625813"/>
              <a:gd name="connsiteX3" fmla="*/ 59987 w 646888"/>
              <a:gd name="connsiteY3" fmla="*/ 100519 h 625813"/>
              <a:gd name="connsiteX4" fmla="*/ 128081 w 646888"/>
              <a:gd name="connsiteY4" fmla="*/ 32425 h 625813"/>
              <a:gd name="connsiteX5" fmla="*/ 196174 w 646888"/>
              <a:gd name="connsiteY5" fmla="*/ 100519 h 625813"/>
              <a:gd name="connsiteX6" fmla="*/ 273995 w 646888"/>
              <a:gd name="connsiteY6" fmla="*/ 90791 h 625813"/>
              <a:gd name="connsiteX7" fmla="*/ 273995 w 646888"/>
              <a:gd name="connsiteY7" fmla="*/ 22698 h 625813"/>
              <a:gd name="connsiteX8" fmla="*/ 322634 w 646888"/>
              <a:gd name="connsiteY8" fmla="*/ 3242 h 625813"/>
              <a:gd name="connsiteX9" fmla="*/ 381000 w 646888"/>
              <a:gd name="connsiteY9" fmla="*/ 32425 h 625813"/>
              <a:gd name="connsiteX10" fmla="*/ 439366 w 646888"/>
              <a:gd name="connsiteY10" fmla="*/ 3242 h 625813"/>
              <a:gd name="connsiteX11" fmla="*/ 556098 w 646888"/>
              <a:gd name="connsiteY11" fmla="*/ 12970 h 625813"/>
              <a:gd name="connsiteX12" fmla="*/ 614464 w 646888"/>
              <a:gd name="connsiteY12" fmla="*/ 51881 h 625813"/>
              <a:gd name="connsiteX13" fmla="*/ 565825 w 646888"/>
              <a:gd name="connsiteY13" fmla="*/ 129702 h 625813"/>
              <a:gd name="connsiteX14" fmla="*/ 585281 w 646888"/>
              <a:gd name="connsiteY14" fmla="*/ 188068 h 625813"/>
              <a:gd name="connsiteX15" fmla="*/ 643646 w 646888"/>
              <a:gd name="connsiteY15" fmla="*/ 197796 h 625813"/>
              <a:gd name="connsiteX16" fmla="*/ 604736 w 646888"/>
              <a:gd name="connsiteY16" fmla="*/ 285344 h 625813"/>
              <a:gd name="connsiteX17" fmla="*/ 604736 w 646888"/>
              <a:gd name="connsiteY17" fmla="*/ 411804 h 625813"/>
              <a:gd name="connsiteX18" fmla="*/ 517187 w 646888"/>
              <a:gd name="connsiteY18" fmla="*/ 450715 h 625813"/>
              <a:gd name="connsiteX19" fmla="*/ 400455 w 646888"/>
              <a:gd name="connsiteY19" fmla="*/ 479898 h 625813"/>
              <a:gd name="connsiteX20" fmla="*/ 303178 w 646888"/>
              <a:gd name="connsiteY20" fmla="*/ 479898 h 625813"/>
              <a:gd name="connsiteX21" fmla="*/ 283723 w 646888"/>
              <a:gd name="connsiteY21" fmla="*/ 557719 h 625813"/>
              <a:gd name="connsiteX22" fmla="*/ 215629 w 646888"/>
              <a:gd name="connsiteY22" fmla="*/ 616085 h 625813"/>
              <a:gd name="connsiteX23" fmla="*/ 147536 w 646888"/>
              <a:gd name="connsiteY23" fmla="*/ 616085 h 625813"/>
              <a:gd name="connsiteX24" fmla="*/ 118353 w 646888"/>
              <a:gd name="connsiteY24" fmla="*/ 577174 h 625813"/>
              <a:gd name="connsiteX25" fmla="*/ 186446 w 646888"/>
              <a:gd name="connsiteY25" fmla="*/ 518808 h 625813"/>
              <a:gd name="connsiteX26" fmla="*/ 186446 w 646888"/>
              <a:gd name="connsiteY26" fmla="*/ 450715 h 625813"/>
              <a:gd name="connsiteX27" fmla="*/ 108625 w 646888"/>
              <a:gd name="connsiteY27" fmla="*/ 421532 h 625813"/>
              <a:gd name="connsiteX28" fmla="*/ 1621 w 646888"/>
              <a:gd name="connsiteY28" fmla="*/ 382621 h 625813"/>
              <a:gd name="connsiteX0" fmla="*/ 23 w 642255"/>
              <a:gd name="connsiteY0" fmla="*/ 380394 h 614136"/>
              <a:gd name="connsiteX1" fmla="*/ 116755 w 642255"/>
              <a:gd name="connsiteY1" fmla="*/ 292845 h 614136"/>
              <a:gd name="connsiteX2" fmla="*/ 87572 w 642255"/>
              <a:gd name="connsiteY2" fmla="*/ 185841 h 614136"/>
              <a:gd name="connsiteX3" fmla="*/ 58389 w 642255"/>
              <a:gd name="connsiteY3" fmla="*/ 98292 h 614136"/>
              <a:gd name="connsiteX4" fmla="*/ 126483 w 642255"/>
              <a:gd name="connsiteY4" fmla="*/ 30198 h 614136"/>
              <a:gd name="connsiteX5" fmla="*/ 194576 w 642255"/>
              <a:gd name="connsiteY5" fmla="*/ 98292 h 614136"/>
              <a:gd name="connsiteX6" fmla="*/ 272397 w 642255"/>
              <a:gd name="connsiteY6" fmla="*/ 88564 h 614136"/>
              <a:gd name="connsiteX7" fmla="*/ 272397 w 642255"/>
              <a:gd name="connsiteY7" fmla="*/ 20471 h 614136"/>
              <a:gd name="connsiteX8" fmla="*/ 321036 w 642255"/>
              <a:gd name="connsiteY8" fmla="*/ 1015 h 614136"/>
              <a:gd name="connsiteX9" fmla="*/ 379402 w 642255"/>
              <a:gd name="connsiteY9" fmla="*/ 30198 h 614136"/>
              <a:gd name="connsiteX10" fmla="*/ 437768 w 642255"/>
              <a:gd name="connsiteY10" fmla="*/ 1015 h 614136"/>
              <a:gd name="connsiteX11" fmla="*/ 554500 w 642255"/>
              <a:gd name="connsiteY11" fmla="*/ 10743 h 614136"/>
              <a:gd name="connsiteX12" fmla="*/ 612866 w 642255"/>
              <a:gd name="connsiteY12" fmla="*/ 49654 h 614136"/>
              <a:gd name="connsiteX13" fmla="*/ 564227 w 642255"/>
              <a:gd name="connsiteY13" fmla="*/ 127475 h 614136"/>
              <a:gd name="connsiteX14" fmla="*/ 583683 w 642255"/>
              <a:gd name="connsiteY14" fmla="*/ 185841 h 614136"/>
              <a:gd name="connsiteX15" fmla="*/ 642048 w 642255"/>
              <a:gd name="connsiteY15" fmla="*/ 195569 h 614136"/>
              <a:gd name="connsiteX16" fmla="*/ 603138 w 642255"/>
              <a:gd name="connsiteY16" fmla="*/ 283117 h 614136"/>
              <a:gd name="connsiteX17" fmla="*/ 603138 w 642255"/>
              <a:gd name="connsiteY17" fmla="*/ 409577 h 614136"/>
              <a:gd name="connsiteX18" fmla="*/ 515589 w 642255"/>
              <a:gd name="connsiteY18" fmla="*/ 448488 h 614136"/>
              <a:gd name="connsiteX19" fmla="*/ 398857 w 642255"/>
              <a:gd name="connsiteY19" fmla="*/ 477671 h 614136"/>
              <a:gd name="connsiteX20" fmla="*/ 301580 w 642255"/>
              <a:gd name="connsiteY20" fmla="*/ 477671 h 614136"/>
              <a:gd name="connsiteX21" fmla="*/ 282125 w 642255"/>
              <a:gd name="connsiteY21" fmla="*/ 555492 h 614136"/>
              <a:gd name="connsiteX22" fmla="*/ 214031 w 642255"/>
              <a:gd name="connsiteY22" fmla="*/ 613858 h 614136"/>
              <a:gd name="connsiteX23" fmla="*/ 116755 w 642255"/>
              <a:gd name="connsiteY23" fmla="*/ 574947 h 614136"/>
              <a:gd name="connsiteX24" fmla="*/ 184848 w 642255"/>
              <a:gd name="connsiteY24" fmla="*/ 516581 h 614136"/>
              <a:gd name="connsiteX25" fmla="*/ 184848 w 642255"/>
              <a:gd name="connsiteY25" fmla="*/ 448488 h 614136"/>
              <a:gd name="connsiteX26" fmla="*/ 107027 w 642255"/>
              <a:gd name="connsiteY26" fmla="*/ 419305 h 614136"/>
              <a:gd name="connsiteX27" fmla="*/ 23 w 642255"/>
              <a:gd name="connsiteY27" fmla="*/ 380394 h 614136"/>
              <a:gd name="connsiteX0" fmla="*/ 23 w 642255"/>
              <a:gd name="connsiteY0" fmla="*/ 380394 h 576977"/>
              <a:gd name="connsiteX1" fmla="*/ 116755 w 642255"/>
              <a:gd name="connsiteY1" fmla="*/ 292845 h 576977"/>
              <a:gd name="connsiteX2" fmla="*/ 87572 w 642255"/>
              <a:gd name="connsiteY2" fmla="*/ 185841 h 576977"/>
              <a:gd name="connsiteX3" fmla="*/ 58389 w 642255"/>
              <a:gd name="connsiteY3" fmla="*/ 98292 h 576977"/>
              <a:gd name="connsiteX4" fmla="*/ 126483 w 642255"/>
              <a:gd name="connsiteY4" fmla="*/ 30198 h 576977"/>
              <a:gd name="connsiteX5" fmla="*/ 194576 w 642255"/>
              <a:gd name="connsiteY5" fmla="*/ 98292 h 576977"/>
              <a:gd name="connsiteX6" fmla="*/ 272397 w 642255"/>
              <a:gd name="connsiteY6" fmla="*/ 88564 h 576977"/>
              <a:gd name="connsiteX7" fmla="*/ 272397 w 642255"/>
              <a:gd name="connsiteY7" fmla="*/ 20471 h 576977"/>
              <a:gd name="connsiteX8" fmla="*/ 321036 w 642255"/>
              <a:gd name="connsiteY8" fmla="*/ 1015 h 576977"/>
              <a:gd name="connsiteX9" fmla="*/ 379402 w 642255"/>
              <a:gd name="connsiteY9" fmla="*/ 30198 h 576977"/>
              <a:gd name="connsiteX10" fmla="*/ 437768 w 642255"/>
              <a:gd name="connsiteY10" fmla="*/ 1015 h 576977"/>
              <a:gd name="connsiteX11" fmla="*/ 554500 w 642255"/>
              <a:gd name="connsiteY11" fmla="*/ 10743 h 576977"/>
              <a:gd name="connsiteX12" fmla="*/ 612866 w 642255"/>
              <a:gd name="connsiteY12" fmla="*/ 49654 h 576977"/>
              <a:gd name="connsiteX13" fmla="*/ 564227 w 642255"/>
              <a:gd name="connsiteY13" fmla="*/ 127475 h 576977"/>
              <a:gd name="connsiteX14" fmla="*/ 583683 w 642255"/>
              <a:gd name="connsiteY14" fmla="*/ 185841 h 576977"/>
              <a:gd name="connsiteX15" fmla="*/ 642048 w 642255"/>
              <a:gd name="connsiteY15" fmla="*/ 195569 h 576977"/>
              <a:gd name="connsiteX16" fmla="*/ 603138 w 642255"/>
              <a:gd name="connsiteY16" fmla="*/ 283117 h 576977"/>
              <a:gd name="connsiteX17" fmla="*/ 603138 w 642255"/>
              <a:gd name="connsiteY17" fmla="*/ 409577 h 576977"/>
              <a:gd name="connsiteX18" fmla="*/ 515589 w 642255"/>
              <a:gd name="connsiteY18" fmla="*/ 448488 h 576977"/>
              <a:gd name="connsiteX19" fmla="*/ 398857 w 642255"/>
              <a:gd name="connsiteY19" fmla="*/ 477671 h 576977"/>
              <a:gd name="connsiteX20" fmla="*/ 301580 w 642255"/>
              <a:gd name="connsiteY20" fmla="*/ 477671 h 576977"/>
              <a:gd name="connsiteX21" fmla="*/ 282125 w 642255"/>
              <a:gd name="connsiteY21" fmla="*/ 555492 h 576977"/>
              <a:gd name="connsiteX22" fmla="*/ 116755 w 642255"/>
              <a:gd name="connsiteY22" fmla="*/ 574947 h 576977"/>
              <a:gd name="connsiteX23" fmla="*/ 184848 w 642255"/>
              <a:gd name="connsiteY23" fmla="*/ 516581 h 576977"/>
              <a:gd name="connsiteX24" fmla="*/ 184848 w 642255"/>
              <a:gd name="connsiteY24" fmla="*/ 448488 h 576977"/>
              <a:gd name="connsiteX25" fmla="*/ 107027 w 642255"/>
              <a:gd name="connsiteY25" fmla="*/ 419305 h 576977"/>
              <a:gd name="connsiteX26" fmla="*/ 23 w 642255"/>
              <a:gd name="connsiteY26" fmla="*/ 380394 h 576977"/>
              <a:gd name="connsiteX0" fmla="*/ 23 w 642255"/>
              <a:gd name="connsiteY0" fmla="*/ 380394 h 556460"/>
              <a:gd name="connsiteX1" fmla="*/ 116755 w 642255"/>
              <a:gd name="connsiteY1" fmla="*/ 292845 h 556460"/>
              <a:gd name="connsiteX2" fmla="*/ 87572 w 642255"/>
              <a:gd name="connsiteY2" fmla="*/ 185841 h 556460"/>
              <a:gd name="connsiteX3" fmla="*/ 58389 w 642255"/>
              <a:gd name="connsiteY3" fmla="*/ 98292 h 556460"/>
              <a:gd name="connsiteX4" fmla="*/ 126483 w 642255"/>
              <a:gd name="connsiteY4" fmla="*/ 30198 h 556460"/>
              <a:gd name="connsiteX5" fmla="*/ 194576 w 642255"/>
              <a:gd name="connsiteY5" fmla="*/ 98292 h 556460"/>
              <a:gd name="connsiteX6" fmla="*/ 272397 w 642255"/>
              <a:gd name="connsiteY6" fmla="*/ 88564 h 556460"/>
              <a:gd name="connsiteX7" fmla="*/ 272397 w 642255"/>
              <a:gd name="connsiteY7" fmla="*/ 20471 h 556460"/>
              <a:gd name="connsiteX8" fmla="*/ 321036 w 642255"/>
              <a:gd name="connsiteY8" fmla="*/ 1015 h 556460"/>
              <a:gd name="connsiteX9" fmla="*/ 379402 w 642255"/>
              <a:gd name="connsiteY9" fmla="*/ 30198 h 556460"/>
              <a:gd name="connsiteX10" fmla="*/ 437768 w 642255"/>
              <a:gd name="connsiteY10" fmla="*/ 1015 h 556460"/>
              <a:gd name="connsiteX11" fmla="*/ 554500 w 642255"/>
              <a:gd name="connsiteY11" fmla="*/ 10743 h 556460"/>
              <a:gd name="connsiteX12" fmla="*/ 612866 w 642255"/>
              <a:gd name="connsiteY12" fmla="*/ 49654 h 556460"/>
              <a:gd name="connsiteX13" fmla="*/ 564227 w 642255"/>
              <a:gd name="connsiteY13" fmla="*/ 127475 h 556460"/>
              <a:gd name="connsiteX14" fmla="*/ 583683 w 642255"/>
              <a:gd name="connsiteY14" fmla="*/ 185841 h 556460"/>
              <a:gd name="connsiteX15" fmla="*/ 642048 w 642255"/>
              <a:gd name="connsiteY15" fmla="*/ 195569 h 556460"/>
              <a:gd name="connsiteX16" fmla="*/ 603138 w 642255"/>
              <a:gd name="connsiteY16" fmla="*/ 283117 h 556460"/>
              <a:gd name="connsiteX17" fmla="*/ 603138 w 642255"/>
              <a:gd name="connsiteY17" fmla="*/ 409577 h 556460"/>
              <a:gd name="connsiteX18" fmla="*/ 515589 w 642255"/>
              <a:gd name="connsiteY18" fmla="*/ 448488 h 556460"/>
              <a:gd name="connsiteX19" fmla="*/ 398857 w 642255"/>
              <a:gd name="connsiteY19" fmla="*/ 477671 h 556460"/>
              <a:gd name="connsiteX20" fmla="*/ 301580 w 642255"/>
              <a:gd name="connsiteY20" fmla="*/ 477671 h 556460"/>
              <a:gd name="connsiteX21" fmla="*/ 282125 w 642255"/>
              <a:gd name="connsiteY21" fmla="*/ 555492 h 556460"/>
              <a:gd name="connsiteX22" fmla="*/ 184848 w 642255"/>
              <a:gd name="connsiteY22" fmla="*/ 516581 h 556460"/>
              <a:gd name="connsiteX23" fmla="*/ 184848 w 642255"/>
              <a:gd name="connsiteY23" fmla="*/ 448488 h 556460"/>
              <a:gd name="connsiteX24" fmla="*/ 107027 w 642255"/>
              <a:gd name="connsiteY24" fmla="*/ 419305 h 556460"/>
              <a:gd name="connsiteX25" fmla="*/ 23 w 642255"/>
              <a:gd name="connsiteY25" fmla="*/ 380394 h 556460"/>
              <a:gd name="connsiteX0" fmla="*/ 23 w 642255"/>
              <a:gd name="connsiteY0" fmla="*/ 380394 h 517016"/>
              <a:gd name="connsiteX1" fmla="*/ 116755 w 642255"/>
              <a:gd name="connsiteY1" fmla="*/ 292845 h 517016"/>
              <a:gd name="connsiteX2" fmla="*/ 87572 w 642255"/>
              <a:gd name="connsiteY2" fmla="*/ 185841 h 517016"/>
              <a:gd name="connsiteX3" fmla="*/ 58389 w 642255"/>
              <a:gd name="connsiteY3" fmla="*/ 98292 h 517016"/>
              <a:gd name="connsiteX4" fmla="*/ 126483 w 642255"/>
              <a:gd name="connsiteY4" fmla="*/ 30198 h 517016"/>
              <a:gd name="connsiteX5" fmla="*/ 194576 w 642255"/>
              <a:gd name="connsiteY5" fmla="*/ 98292 h 517016"/>
              <a:gd name="connsiteX6" fmla="*/ 272397 w 642255"/>
              <a:gd name="connsiteY6" fmla="*/ 88564 h 517016"/>
              <a:gd name="connsiteX7" fmla="*/ 272397 w 642255"/>
              <a:gd name="connsiteY7" fmla="*/ 20471 h 517016"/>
              <a:gd name="connsiteX8" fmla="*/ 321036 w 642255"/>
              <a:gd name="connsiteY8" fmla="*/ 1015 h 517016"/>
              <a:gd name="connsiteX9" fmla="*/ 379402 w 642255"/>
              <a:gd name="connsiteY9" fmla="*/ 30198 h 517016"/>
              <a:gd name="connsiteX10" fmla="*/ 437768 w 642255"/>
              <a:gd name="connsiteY10" fmla="*/ 1015 h 517016"/>
              <a:gd name="connsiteX11" fmla="*/ 554500 w 642255"/>
              <a:gd name="connsiteY11" fmla="*/ 10743 h 517016"/>
              <a:gd name="connsiteX12" fmla="*/ 612866 w 642255"/>
              <a:gd name="connsiteY12" fmla="*/ 49654 h 517016"/>
              <a:gd name="connsiteX13" fmla="*/ 564227 w 642255"/>
              <a:gd name="connsiteY13" fmla="*/ 127475 h 517016"/>
              <a:gd name="connsiteX14" fmla="*/ 583683 w 642255"/>
              <a:gd name="connsiteY14" fmla="*/ 185841 h 517016"/>
              <a:gd name="connsiteX15" fmla="*/ 642048 w 642255"/>
              <a:gd name="connsiteY15" fmla="*/ 195569 h 517016"/>
              <a:gd name="connsiteX16" fmla="*/ 603138 w 642255"/>
              <a:gd name="connsiteY16" fmla="*/ 283117 h 517016"/>
              <a:gd name="connsiteX17" fmla="*/ 603138 w 642255"/>
              <a:gd name="connsiteY17" fmla="*/ 409577 h 517016"/>
              <a:gd name="connsiteX18" fmla="*/ 515589 w 642255"/>
              <a:gd name="connsiteY18" fmla="*/ 448488 h 517016"/>
              <a:gd name="connsiteX19" fmla="*/ 398857 w 642255"/>
              <a:gd name="connsiteY19" fmla="*/ 477671 h 517016"/>
              <a:gd name="connsiteX20" fmla="*/ 301580 w 642255"/>
              <a:gd name="connsiteY20" fmla="*/ 477671 h 517016"/>
              <a:gd name="connsiteX21" fmla="*/ 184848 w 642255"/>
              <a:gd name="connsiteY21" fmla="*/ 516581 h 517016"/>
              <a:gd name="connsiteX22" fmla="*/ 184848 w 642255"/>
              <a:gd name="connsiteY22" fmla="*/ 448488 h 517016"/>
              <a:gd name="connsiteX23" fmla="*/ 107027 w 642255"/>
              <a:gd name="connsiteY23" fmla="*/ 419305 h 517016"/>
              <a:gd name="connsiteX24" fmla="*/ 23 w 642255"/>
              <a:gd name="connsiteY24" fmla="*/ 380394 h 517016"/>
              <a:gd name="connsiteX0" fmla="*/ 23 w 642255"/>
              <a:gd name="connsiteY0" fmla="*/ 380394 h 535630"/>
              <a:gd name="connsiteX1" fmla="*/ 116755 w 642255"/>
              <a:gd name="connsiteY1" fmla="*/ 292845 h 535630"/>
              <a:gd name="connsiteX2" fmla="*/ 87572 w 642255"/>
              <a:gd name="connsiteY2" fmla="*/ 185841 h 535630"/>
              <a:gd name="connsiteX3" fmla="*/ 58389 w 642255"/>
              <a:gd name="connsiteY3" fmla="*/ 98292 h 535630"/>
              <a:gd name="connsiteX4" fmla="*/ 126483 w 642255"/>
              <a:gd name="connsiteY4" fmla="*/ 30198 h 535630"/>
              <a:gd name="connsiteX5" fmla="*/ 194576 w 642255"/>
              <a:gd name="connsiteY5" fmla="*/ 98292 h 535630"/>
              <a:gd name="connsiteX6" fmla="*/ 272397 w 642255"/>
              <a:gd name="connsiteY6" fmla="*/ 88564 h 535630"/>
              <a:gd name="connsiteX7" fmla="*/ 272397 w 642255"/>
              <a:gd name="connsiteY7" fmla="*/ 20471 h 535630"/>
              <a:gd name="connsiteX8" fmla="*/ 321036 w 642255"/>
              <a:gd name="connsiteY8" fmla="*/ 1015 h 535630"/>
              <a:gd name="connsiteX9" fmla="*/ 379402 w 642255"/>
              <a:gd name="connsiteY9" fmla="*/ 30198 h 535630"/>
              <a:gd name="connsiteX10" fmla="*/ 437768 w 642255"/>
              <a:gd name="connsiteY10" fmla="*/ 1015 h 535630"/>
              <a:gd name="connsiteX11" fmla="*/ 554500 w 642255"/>
              <a:gd name="connsiteY11" fmla="*/ 10743 h 535630"/>
              <a:gd name="connsiteX12" fmla="*/ 612866 w 642255"/>
              <a:gd name="connsiteY12" fmla="*/ 49654 h 535630"/>
              <a:gd name="connsiteX13" fmla="*/ 564227 w 642255"/>
              <a:gd name="connsiteY13" fmla="*/ 127475 h 535630"/>
              <a:gd name="connsiteX14" fmla="*/ 583683 w 642255"/>
              <a:gd name="connsiteY14" fmla="*/ 185841 h 535630"/>
              <a:gd name="connsiteX15" fmla="*/ 642048 w 642255"/>
              <a:gd name="connsiteY15" fmla="*/ 195569 h 535630"/>
              <a:gd name="connsiteX16" fmla="*/ 603138 w 642255"/>
              <a:gd name="connsiteY16" fmla="*/ 283117 h 535630"/>
              <a:gd name="connsiteX17" fmla="*/ 603138 w 642255"/>
              <a:gd name="connsiteY17" fmla="*/ 409577 h 535630"/>
              <a:gd name="connsiteX18" fmla="*/ 515589 w 642255"/>
              <a:gd name="connsiteY18" fmla="*/ 448488 h 535630"/>
              <a:gd name="connsiteX19" fmla="*/ 412601 w 642255"/>
              <a:gd name="connsiteY19" fmla="*/ 535349 h 535630"/>
              <a:gd name="connsiteX20" fmla="*/ 301580 w 642255"/>
              <a:gd name="connsiteY20" fmla="*/ 477671 h 535630"/>
              <a:gd name="connsiteX21" fmla="*/ 184848 w 642255"/>
              <a:gd name="connsiteY21" fmla="*/ 516581 h 535630"/>
              <a:gd name="connsiteX22" fmla="*/ 184848 w 642255"/>
              <a:gd name="connsiteY22" fmla="*/ 448488 h 535630"/>
              <a:gd name="connsiteX23" fmla="*/ 107027 w 642255"/>
              <a:gd name="connsiteY23" fmla="*/ 419305 h 535630"/>
              <a:gd name="connsiteX24" fmla="*/ 23 w 642255"/>
              <a:gd name="connsiteY24" fmla="*/ 380394 h 535630"/>
              <a:gd name="connsiteX0" fmla="*/ 23 w 642255"/>
              <a:gd name="connsiteY0" fmla="*/ 380394 h 537018"/>
              <a:gd name="connsiteX1" fmla="*/ 116755 w 642255"/>
              <a:gd name="connsiteY1" fmla="*/ 292845 h 537018"/>
              <a:gd name="connsiteX2" fmla="*/ 87572 w 642255"/>
              <a:gd name="connsiteY2" fmla="*/ 185841 h 537018"/>
              <a:gd name="connsiteX3" fmla="*/ 58389 w 642255"/>
              <a:gd name="connsiteY3" fmla="*/ 98292 h 537018"/>
              <a:gd name="connsiteX4" fmla="*/ 126483 w 642255"/>
              <a:gd name="connsiteY4" fmla="*/ 30198 h 537018"/>
              <a:gd name="connsiteX5" fmla="*/ 194576 w 642255"/>
              <a:gd name="connsiteY5" fmla="*/ 98292 h 537018"/>
              <a:gd name="connsiteX6" fmla="*/ 272397 w 642255"/>
              <a:gd name="connsiteY6" fmla="*/ 88564 h 537018"/>
              <a:gd name="connsiteX7" fmla="*/ 272397 w 642255"/>
              <a:gd name="connsiteY7" fmla="*/ 20471 h 537018"/>
              <a:gd name="connsiteX8" fmla="*/ 321036 w 642255"/>
              <a:gd name="connsiteY8" fmla="*/ 1015 h 537018"/>
              <a:gd name="connsiteX9" fmla="*/ 379402 w 642255"/>
              <a:gd name="connsiteY9" fmla="*/ 30198 h 537018"/>
              <a:gd name="connsiteX10" fmla="*/ 437768 w 642255"/>
              <a:gd name="connsiteY10" fmla="*/ 1015 h 537018"/>
              <a:gd name="connsiteX11" fmla="*/ 554500 w 642255"/>
              <a:gd name="connsiteY11" fmla="*/ 10743 h 537018"/>
              <a:gd name="connsiteX12" fmla="*/ 612866 w 642255"/>
              <a:gd name="connsiteY12" fmla="*/ 49654 h 537018"/>
              <a:gd name="connsiteX13" fmla="*/ 564227 w 642255"/>
              <a:gd name="connsiteY13" fmla="*/ 127475 h 537018"/>
              <a:gd name="connsiteX14" fmla="*/ 583683 w 642255"/>
              <a:gd name="connsiteY14" fmla="*/ 185841 h 537018"/>
              <a:gd name="connsiteX15" fmla="*/ 642048 w 642255"/>
              <a:gd name="connsiteY15" fmla="*/ 195569 h 537018"/>
              <a:gd name="connsiteX16" fmla="*/ 603138 w 642255"/>
              <a:gd name="connsiteY16" fmla="*/ 283117 h 537018"/>
              <a:gd name="connsiteX17" fmla="*/ 603138 w 642255"/>
              <a:gd name="connsiteY17" fmla="*/ 409577 h 537018"/>
              <a:gd name="connsiteX18" fmla="*/ 515589 w 642255"/>
              <a:gd name="connsiteY18" fmla="*/ 448488 h 537018"/>
              <a:gd name="connsiteX19" fmla="*/ 412601 w 642255"/>
              <a:gd name="connsiteY19" fmla="*/ 535349 h 537018"/>
              <a:gd name="connsiteX20" fmla="*/ 308458 w 642255"/>
              <a:gd name="connsiteY20" fmla="*/ 506508 h 537018"/>
              <a:gd name="connsiteX21" fmla="*/ 184848 w 642255"/>
              <a:gd name="connsiteY21" fmla="*/ 516581 h 537018"/>
              <a:gd name="connsiteX22" fmla="*/ 184848 w 642255"/>
              <a:gd name="connsiteY22" fmla="*/ 448488 h 537018"/>
              <a:gd name="connsiteX23" fmla="*/ 107027 w 642255"/>
              <a:gd name="connsiteY23" fmla="*/ 419305 h 537018"/>
              <a:gd name="connsiteX24" fmla="*/ 23 w 642255"/>
              <a:gd name="connsiteY24" fmla="*/ 380394 h 537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42255" h="537018">
                <a:moveTo>
                  <a:pt x="23" y="380394"/>
                </a:moveTo>
                <a:cubicBezTo>
                  <a:pt x="1644" y="359317"/>
                  <a:pt x="102164" y="325270"/>
                  <a:pt x="116755" y="292845"/>
                </a:cubicBezTo>
                <a:cubicBezTo>
                  <a:pt x="131346" y="260420"/>
                  <a:pt x="97300" y="218266"/>
                  <a:pt x="87572" y="185841"/>
                </a:cubicBezTo>
                <a:cubicBezTo>
                  <a:pt x="77844" y="153416"/>
                  <a:pt x="51904" y="124232"/>
                  <a:pt x="58389" y="98292"/>
                </a:cubicBezTo>
                <a:cubicBezTo>
                  <a:pt x="64874" y="72352"/>
                  <a:pt x="103785" y="30198"/>
                  <a:pt x="126483" y="30198"/>
                </a:cubicBezTo>
                <a:cubicBezTo>
                  <a:pt x="149181" y="30198"/>
                  <a:pt x="170257" y="88564"/>
                  <a:pt x="194576" y="98292"/>
                </a:cubicBezTo>
                <a:cubicBezTo>
                  <a:pt x="218895" y="108020"/>
                  <a:pt x="259427" y="101534"/>
                  <a:pt x="272397" y="88564"/>
                </a:cubicBezTo>
                <a:cubicBezTo>
                  <a:pt x="285367" y="75594"/>
                  <a:pt x="264291" y="35062"/>
                  <a:pt x="272397" y="20471"/>
                </a:cubicBezTo>
                <a:cubicBezTo>
                  <a:pt x="280503" y="5880"/>
                  <a:pt x="303202" y="-606"/>
                  <a:pt x="321036" y="1015"/>
                </a:cubicBezTo>
                <a:cubicBezTo>
                  <a:pt x="338870" y="2636"/>
                  <a:pt x="359947" y="30198"/>
                  <a:pt x="379402" y="30198"/>
                </a:cubicBezTo>
                <a:cubicBezTo>
                  <a:pt x="398857" y="30198"/>
                  <a:pt x="408585" y="4258"/>
                  <a:pt x="437768" y="1015"/>
                </a:cubicBezTo>
                <a:cubicBezTo>
                  <a:pt x="466951" y="-2227"/>
                  <a:pt x="525317" y="2637"/>
                  <a:pt x="554500" y="10743"/>
                </a:cubicBezTo>
                <a:cubicBezTo>
                  <a:pt x="583683" y="18849"/>
                  <a:pt x="611245" y="30199"/>
                  <a:pt x="612866" y="49654"/>
                </a:cubicBezTo>
                <a:cubicBezTo>
                  <a:pt x="614487" y="69109"/>
                  <a:pt x="569091" y="104777"/>
                  <a:pt x="564227" y="127475"/>
                </a:cubicBezTo>
                <a:cubicBezTo>
                  <a:pt x="559363" y="150173"/>
                  <a:pt x="570713" y="174492"/>
                  <a:pt x="583683" y="185841"/>
                </a:cubicBezTo>
                <a:cubicBezTo>
                  <a:pt x="596653" y="197190"/>
                  <a:pt x="638806" y="179356"/>
                  <a:pt x="642048" y="195569"/>
                </a:cubicBezTo>
                <a:cubicBezTo>
                  <a:pt x="645290" y="211782"/>
                  <a:pt x="609623" y="247449"/>
                  <a:pt x="603138" y="283117"/>
                </a:cubicBezTo>
                <a:cubicBezTo>
                  <a:pt x="596653" y="318785"/>
                  <a:pt x="617730" y="382015"/>
                  <a:pt x="603138" y="409577"/>
                </a:cubicBezTo>
                <a:cubicBezTo>
                  <a:pt x="588547" y="437139"/>
                  <a:pt x="547345" y="427526"/>
                  <a:pt x="515589" y="448488"/>
                </a:cubicBezTo>
                <a:cubicBezTo>
                  <a:pt x="483833" y="469450"/>
                  <a:pt x="447123" y="525679"/>
                  <a:pt x="412601" y="535349"/>
                </a:cubicBezTo>
                <a:cubicBezTo>
                  <a:pt x="378079" y="545019"/>
                  <a:pt x="346417" y="509636"/>
                  <a:pt x="308458" y="506508"/>
                </a:cubicBezTo>
                <a:cubicBezTo>
                  <a:pt x="270499" y="503380"/>
                  <a:pt x="205450" y="526251"/>
                  <a:pt x="184848" y="516581"/>
                </a:cubicBezTo>
                <a:cubicBezTo>
                  <a:pt x="164246" y="506911"/>
                  <a:pt x="197818" y="464701"/>
                  <a:pt x="184848" y="448488"/>
                </a:cubicBezTo>
                <a:cubicBezTo>
                  <a:pt x="171878" y="432275"/>
                  <a:pt x="132967" y="424169"/>
                  <a:pt x="107027" y="419305"/>
                </a:cubicBezTo>
                <a:cubicBezTo>
                  <a:pt x="81087" y="414441"/>
                  <a:pt x="-1598" y="401471"/>
                  <a:pt x="23" y="380394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f-ZA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6" name="Text Box 444"/>
          <p:cNvSpPr txBox="1">
            <a:spLocks noChangeAspect="1" noChangeArrowheads="1"/>
          </p:cNvSpPr>
          <p:nvPr/>
        </p:nvSpPr>
        <p:spPr bwMode="auto">
          <a:xfrm>
            <a:off x="3970289" y="2856192"/>
            <a:ext cx="1117300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12223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1" i="0" u="sng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РАДОНЕЖСКОЕ М</a:t>
            </a:r>
            <a:r>
              <a:rPr kumimoji="0" lang="en-US" sz="600" b="1" i="0" u="sng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/</a:t>
            </a:r>
            <a:r>
              <a:rPr kumimoji="0" lang="ru-RU" sz="600" b="1" i="0" u="sng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Р</a:t>
            </a:r>
          </a:p>
        </p:txBody>
      </p:sp>
      <p:sp>
        <p:nvSpPr>
          <p:cNvPr id="97" name="Freeform 423" descr="Темный диагональный 2"/>
          <p:cNvSpPr>
            <a:spLocks noChangeAspect="1"/>
          </p:cNvSpPr>
          <p:nvPr/>
        </p:nvSpPr>
        <p:spPr bwMode="auto">
          <a:xfrm rot="155120">
            <a:off x="4126887" y="3955068"/>
            <a:ext cx="152568" cy="216000"/>
          </a:xfrm>
          <a:custGeom>
            <a:avLst/>
            <a:gdLst>
              <a:gd name="T0" fmla="*/ 4 w 135"/>
              <a:gd name="T1" fmla="*/ 94 h 116"/>
              <a:gd name="T2" fmla="*/ 1 w 135"/>
              <a:gd name="T3" fmla="*/ 67 h 116"/>
              <a:gd name="T4" fmla="*/ 11 w 135"/>
              <a:gd name="T5" fmla="*/ 56 h 116"/>
              <a:gd name="T6" fmla="*/ 47 w 135"/>
              <a:gd name="T7" fmla="*/ 23 h 116"/>
              <a:gd name="T8" fmla="*/ 107 w 135"/>
              <a:gd name="T9" fmla="*/ 5 h 116"/>
              <a:gd name="T10" fmla="*/ 134 w 135"/>
              <a:gd name="T11" fmla="*/ 53 h 116"/>
              <a:gd name="T12" fmla="*/ 113 w 135"/>
              <a:gd name="T13" fmla="*/ 85 h 116"/>
              <a:gd name="T14" fmla="*/ 67 w 135"/>
              <a:gd name="T15" fmla="*/ 89 h 116"/>
              <a:gd name="T16" fmla="*/ 44 w 135"/>
              <a:gd name="T17" fmla="*/ 109 h 116"/>
              <a:gd name="T18" fmla="*/ 17 w 135"/>
              <a:gd name="T19" fmla="*/ 113 h 116"/>
              <a:gd name="T20" fmla="*/ 4 w 135"/>
              <a:gd name="T21" fmla="*/ 94 h 11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5"/>
              <a:gd name="T34" fmla="*/ 0 h 116"/>
              <a:gd name="T35" fmla="*/ 135 w 135"/>
              <a:gd name="T36" fmla="*/ 116 h 11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5" h="116">
                <a:moveTo>
                  <a:pt x="4" y="94"/>
                </a:moveTo>
                <a:cubicBezTo>
                  <a:pt x="1" y="86"/>
                  <a:pt x="0" y="73"/>
                  <a:pt x="1" y="67"/>
                </a:cubicBezTo>
                <a:cubicBezTo>
                  <a:pt x="2" y="61"/>
                  <a:pt x="3" y="63"/>
                  <a:pt x="11" y="56"/>
                </a:cubicBezTo>
                <a:cubicBezTo>
                  <a:pt x="19" y="49"/>
                  <a:pt x="31" y="31"/>
                  <a:pt x="47" y="23"/>
                </a:cubicBezTo>
                <a:cubicBezTo>
                  <a:pt x="63" y="15"/>
                  <a:pt x="93" y="0"/>
                  <a:pt x="107" y="5"/>
                </a:cubicBezTo>
                <a:cubicBezTo>
                  <a:pt x="121" y="10"/>
                  <a:pt x="133" y="40"/>
                  <a:pt x="134" y="53"/>
                </a:cubicBezTo>
                <a:cubicBezTo>
                  <a:pt x="135" y="66"/>
                  <a:pt x="124" y="79"/>
                  <a:pt x="113" y="85"/>
                </a:cubicBezTo>
                <a:cubicBezTo>
                  <a:pt x="102" y="91"/>
                  <a:pt x="78" y="85"/>
                  <a:pt x="67" y="89"/>
                </a:cubicBezTo>
                <a:cubicBezTo>
                  <a:pt x="56" y="93"/>
                  <a:pt x="52" y="105"/>
                  <a:pt x="44" y="109"/>
                </a:cubicBezTo>
                <a:cubicBezTo>
                  <a:pt x="36" y="113"/>
                  <a:pt x="24" y="116"/>
                  <a:pt x="17" y="113"/>
                </a:cubicBezTo>
                <a:cubicBezTo>
                  <a:pt x="10" y="110"/>
                  <a:pt x="7" y="102"/>
                  <a:pt x="4" y="94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8" name="Полилиния 97"/>
          <p:cNvSpPr/>
          <p:nvPr/>
        </p:nvSpPr>
        <p:spPr>
          <a:xfrm>
            <a:off x="3948830" y="3433935"/>
            <a:ext cx="239786" cy="654693"/>
          </a:xfrm>
          <a:custGeom>
            <a:avLst/>
            <a:gdLst>
              <a:gd name="connsiteX0" fmla="*/ 0 w 2375170"/>
              <a:gd name="connsiteY0" fmla="*/ 0 h 3307404"/>
              <a:gd name="connsiteX1" fmla="*/ 165371 w 2375170"/>
              <a:gd name="connsiteY1" fmla="*/ 175097 h 3307404"/>
              <a:gd name="connsiteX2" fmla="*/ 340468 w 2375170"/>
              <a:gd name="connsiteY2" fmla="*/ 262646 h 3307404"/>
              <a:gd name="connsiteX3" fmla="*/ 398834 w 2375170"/>
              <a:gd name="connsiteY3" fmla="*/ 282102 h 3307404"/>
              <a:gd name="connsiteX4" fmla="*/ 428017 w 2375170"/>
              <a:gd name="connsiteY4" fmla="*/ 340468 h 3307404"/>
              <a:gd name="connsiteX5" fmla="*/ 398834 w 2375170"/>
              <a:gd name="connsiteY5" fmla="*/ 398834 h 3307404"/>
              <a:gd name="connsiteX6" fmla="*/ 554477 w 2375170"/>
              <a:gd name="connsiteY6" fmla="*/ 544748 h 3307404"/>
              <a:gd name="connsiteX7" fmla="*/ 437745 w 2375170"/>
              <a:gd name="connsiteY7" fmla="*/ 739302 h 3307404"/>
              <a:gd name="connsiteX8" fmla="*/ 476656 w 2375170"/>
              <a:gd name="connsiteY8" fmla="*/ 924127 h 3307404"/>
              <a:gd name="connsiteX9" fmla="*/ 428017 w 2375170"/>
              <a:gd name="connsiteY9" fmla="*/ 982493 h 3307404"/>
              <a:gd name="connsiteX10" fmla="*/ 428017 w 2375170"/>
              <a:gd name="connsiteY10" fmla="*/ 1050587 h 3307404"/>
              <a:gd name="connsiteX11" fmla="*/ 914400 w 2375170"/>
              <a:gd name="connsiteY11" fmla="*/ 1147863 h 3307404"/>
              <a:gd name="connsiteX12" fmla="*/ 1099226 w 2375170"/>
              <a:gd name="connsiteY12" fmla="*/ 1177046 h 3307404"/>
              <a:gd name="connsiteX13" fmla="*/ 1342417 w 2375170"/>
              <a:gd name="connsiteY13" fmla="*/ 1157591 h 3307404"/>
              <a:gd name="connsiteX14" fmla="*/ 1410511 w 2375170"/>
              <a:gd name="connsiteY14" fmla="*/ 1196502 h 3307404"/>
              <a:gd name="connsiteX15" fmla="*/ 1400783 w 2375170"/>
              <a:gd name="connsiteY15" fmla="*/ 1235412 h 3307404"/>
              <a:gd name="connsiteX16" fmla="*/ 1371600 w 2375170"/>
              <a:gd name="connsiteY16" fmla="*/ 1371600 h 3307404"/>
              <a:gd name="connsiteX17" fmla="*/ 1478605 w 2375170"/>
              <a:gd name="connsiteY17" fmla="*/ 1507787 h 3307404"/>
              <a:gd name="connsiteX18" fmla="*/ 1614792 w 2375170"/>
              <a:gd name="connsiteY18" fmla="*/ 1546697 h 3307404"/>
              <a:gd name="connsiteX19" fmla="*/ 1712068 w 2375170"/>
              <a:gd name="connsiteY19" fmla="*/ 1595336 h 3307404"/>
              <a:gd name="connsiteX20" fmla="*/ 1721796 w 2375170"/>
              <a:gd name="connsiteY20" fmla="*/ 1712068 h 3307404"/>
              <a:gd name="connsiteX21" fmla="*/ 1692613 w 2375170"/>
              <a:gd name="connsiteY21" fmla="*/ 1896893 h 3307404"/>
              <a:gd name="connsiteX22" fmla="*/ 1624520 w 2375170"/>
              <a:gd name="connsiteY22" fmla="*/ 1945531 h 3307404"/>
              <a:gd name="connsiteX23" fmla="*/ 1595337 w 2375170"/>
              <a:gd name="connsiteY23" fmla="*/ 1964987 h 3307404"/>
              <a:gd name="connsiteX24" fmla="*/ 1643975 w 2375170"/>
              <a:gd name="connsiteY24" fmla="*/ 2033080 h 3307404"/>
              <a:gd name="connsiteX25" fmla="*/ 1643975 w 2375170"/>
              <a:gd name="connsiteY25" fmla="*/ 2081719 h 3307404"/>
              <a:gd name="connsiteX26" fmla="*/ 1712068 w 2375170"/>
              <a:gd name="connsiteY26" fmla="*/ 2110902 h 3307404"/>
              <a:gd name="connsiteX27" fmla="*/ 1770434 w 2375170"/>
              <a:gd name="connsiteY27" fmla="*/ 2042808 h 3307404"/>
              <a:gd name="connsiteX28" fmla="*/ 1877439 w 2375170"/>
              <a:gd name="connsiteY28" fmla="*/ 2120629 h 3307404"/>
              <a:gd name="connsiteX29" fmla="*/ 1984443 w 2375170"/>
              <a:gd name="connsiteY29" fmla="*/ 2159540 h 3307404"/>
              <a:gd name="connsiteX30" fmla="*/ 2013626 w 2375170"/>
              <a:gd name="connsiteY30" fmla="*/ 2188723 h 3307404"/>
              <a:gd name="connsiteX31" fmla="*/ 1935805 w 2375170"/>
              <a:gd name="connsiteY31" fmla="*/ 2256817 h 3307404"/>
              <a:gd name="connsiteX32" fmla="*/ 1877439 w 2375170"/>
              <a:gd name="connsiteY32" fmla="*/ 2354093 h 3307404"/>
              <a:gd name="connsiteX33" fmla="*/ 1867711 w 2375170"/>
              <a:gd name="connsiteY33" fmla="*/ 2422187 h 3307404"/>
              <a:gd name="connsiteX34" fmla="*/ 1974715 w 2375170"/>
              <a:gd name="connsiteY34" fmla="*/ 2422187 h 3307404"/>
              <a:gd name="connsiteX35" fmla="*/ 1994171 w 2375170"/>
              <a:gd name="connsiteY35" fmla="*/ 2393004 h 3307404"/>
              <a:gd name="connsiteX36" fmla="*/ 2198451 w 2375170"/>
              <a:gd name="connsiteY36" fmla="*/ 2500008 h 3307404"/>
              <a:gd name="connsiteX37" fmla="*/ 2178996 w 2375170"/>
              <a:gd name="connsiteY37" fmla="*/ 2577829 h 3307404"/>
              <a:gd name="connsiteX38" fmla="*/ 2247090 w 2375170"/>
              <a:gd name="connsiteY38" fmla="*/ 2704289 h 3307404"/>
              <a:gd name="connsiteX39" fmla="*/ 2373549 w 2375170"/>
              <a:gd name="connsiteY39" fmla="*/ 3054485 h 3307404"/>
              <a:gd name="connsiteX40" fmla="*/ 2237362 w 2375170"/>
              <a:gd name="connsiteY40" fmla="*/ 3307404 h 3307404"/>
              <a:gd name="connsiteX0" fmla="*/ 1 w 2208199"/>
              <a:gd name="connsiteY0" fmla="*/ 2 h 3132309"/>
              <a:gd name="connsiteX1" fmla="*/ 175098 w 2208199"/>
              <a:gd name="connsiteY1" fmla="*/ 87551 h 3132309"/>
              <a:gd name="connsiteX2" fmla="*/ 233464 w 2208199"/>
              <a:gd name="connsiteY2" fmla="*/ 107007 h 3132309"/>
              <a:gd name="connsiteX3" fmla="*/ 262647 w 2208199"/>
              <a:gd name="connsiteY3" fmla="*/ 165373 h 3132309"/>
              <a:gd name="connsiteX4" fmla="*/ 233464 w 2208199"/>
              <a:gd name="connsiteY4" fmla="*/ 223739 h 3132309"/>
              <a:gd name="connsiteX5" fmla="*/ 389107 w 2208199"/>
              <a:gd name="connsiteY5" fmla="*/ 369653 h 3132309"/>
              <a:gd name="connsiteX6" fmla="*/ 272375 w 2208199"/>
              <a:gd name="connsiteY6" fmla="*/ 564207 h 3132309"/>
              <a:gd name="connsiteX7" fmla="*/ 311286 w 2208199"/>
              <a:gd name="connsiteY7" fmla="*/ 749032 h 3132309"/>
              <a:gd name="connsiteX8" fmla="*/ 262647 w 2208199"/>
              <a:gd name="connsiteY8" fmla="*/ 807398 h 3132309"/>
              <a:gd name="connsiteX9" fmla="*/ 262647 w 2208199"/>
              <a:gd name="connsiteY9" fmla="*/ 875492 h 3132309"/>
              <a:gd name="connsiteX10" fmla="*/ 749030 w 2208199"/>
              <a:gd name="connsiteY10" fmla="*/ 972768 h 3132309"/>
              <a:gd name="connsiteX11" fmla="*/ 933856 w 2208199"/>
              <a:gd name="connsiteY11" fmla="*/ 1001951 h 3132309"/>
              <a:gd name="connsiteX12" fmla="*/ 1177047 w 2208199"/>
              <a:gd name="connsiteY12" fmla="*/ 982496 h 3132309"/>
              <a:gd name="connsiteX13" fmla="*/ 1245141 w 2208199"/>
              <a:gd name="connsiteY13" fmla="*/ 1021407 h 3132309"/>
              <a:gd name="connsiteX14" fmla="*/ 1235413 w 2208199"/>
              <a:gd name="connsiteY14" fmla="*/ 1060317 h 3132309"/>
              <a:gd name="connsiteX15" fmla="*/ 1206230 w 2208199"/>
              <a:gd name="connsiteY15" fmla="*/ 1196505 h 3132309"/>
              <a:gd name="connsiteX16" fmla="*/ 1313235 w 2208199"/>
              <a:gd name="connsiteY16" fmla="*/ 1332692 h 3132309"/>
              <a:gd name="connsiteX17" fmla="*/ 1449422 w 2208199"/>
              <a:gd name="connsiteY17" fmla="*/ 1371602 h 3132309"/>
              <a:gd name="connsiteX18" fmla="*/ 1546698 w 2208199"/>
              <a:gd name="connsiteY18" fmla="*/ 1420241 h 3132309"/>
              <a:gd name="connsiteX19" fmla="*/ 1556426 w 2208199"/>
              <a:gd name="connsiteY19" fmla="*/ 1536973 h 3132309"/>
              <a:gd name="connsiteX20" fmla="*/ 1527243 w 2208199"/>
              <a:gd name="connsiteY20" fmla="*/ 1721798 h 3132309"/>
              <a:gd name="connsiteX21" fmla="*/ 1459150 w 2208199"/>
              <a:gd name="connsiteY21" fmla="*/ 1770436 h 3132309"/>
              <a:gd name="connsiteX22" fmla="*/ 1429967 w 2208199"/>
              <a:gd name="connsiteY22" fmla="*/ 1789892 h 3132309"/>
              <a:gd name="connsiteX23" fmla="*/ 1478605 w 2208199"/>
              <a:gd name="connsiteY23" fmla="*/ 1857985 h 3132309"/>
              <a:gd name="connsiteX24" fmla="*/ 1478605 w 2208199"/>
              <a:gd name="connsiteY24" fmla="*/ 1906624 h 3132309"/>
              <a:gd name="connsiteX25" fmla="*/ 1546698 w 2208199"/>
              <a:gd name="connsiteY25" fmla="*/ 1935807 h 3132309"/>
              <a:gd name="connsiteX26" fmla="*/ 1605064 w 2208199"/>
              <a:gd name="connsiteY26" fmla="*/ 1867713 h 3132309"/>
              <a:gd name="connsiteX27" fmla="*/ 1712069 w 2208199"/>
              <a:gd name="connsiteY27" fmla="*/ 1945534 h 3132309"/>
              <a:gd name="connsiteX28" fmla="*/ 1819073 w 2208199"/>
              <a:gd name="connsiteY28" fmla="*/ 1984445 h 3132309"/>
              <a:gd name="connsiteX29" fmla="*/ 1848256 w 2208199"/>
              <a:gd name="connsiteY29" fmla="*/ 2013628 h 3132309"/>
              <a:gd name="connsiteX30" fmla="*/ 1770435 w 2208199"/>
              <a:gd name="connsiteY30" fmla="*/ 2081722 h 3132309"/>
              <a:gd name="connsiteX31" fmla="*/ 1712069 w 2208199"/>
              <a:gd name="connsiteY31" fmla="*/ 2178998 h 3132309"/>
              <a:gd name="connsiteX32" fmla="*/ 1702341 w 2208199"/>
              <a:gd name="connsiteY32" fmla="*/ 2247092 h 3132309"/>
              <a:gd name="connsiteX33" fmla="*/ 1809345 w 2208199"/>
              <a:gd name="connsiteY33" fmla="*/ 2247092 h 3132309"/>
              <a:gd name="connsiteX34" fmla="*/ 1828801 w 2208199"/>
              <a:gd name="connsiteY34" fmla="*/ 2217909 h 3132309"/>
              <a:gd name="connsiteX35" fmla="*/ 2033081 w 2208199"/>
              <a:gd name="connsiteY35" fmla="*/ 2324913 h 3132309"/>
              <a:gd name="connsiteX36" fmla="*/ 2013626 w 2208199"/>
              <a:gd name="connsiteY36" fmla="*/ 2402734 h 3132309"/>
              <a:gd name="connsiteX37" fmla="*/ 2081720 w 2208199"/>
              <a:gd name="connsiteY37" fmla="*/ 2529194 h 3132309"/>
              <a:gd name="connsiteX38" fmla="*/ 2208179 w 2208199"/>
              <a:gd name="connsiteY38" fmla="*/ 2879390 h 3132309"/>
              <a:gd name="connsiteX39" fmla="*/ 2071992 w 2208199"/>
              <a:gd name="connsiteY39" fmla="*/ 3132309 h 3132309"/>
              <a:gd name="connsiteX0" fmla="*/ 691012 w 2068069"/>
              <a:gd name="connsiteY0" fmla="*/ 0 h 3455037"/>
              <a:gd name="connsiteX1" fmla="*/ 34968 w 2068069"/>
              <a:gd name="connsiteY1" fmla="*/ 410279 h 3455037"/>
              <a:gd name="connsiteX2" fmla="*/ 93334 w 2068069"/>
              <a:gd name="connsiteY2" fmla="*/ 429735 h 3455037"/>
              <a:gd name="connsiteX3" fmla="*/ 122517 w 2068069"/>
              <a:gd name="connsiteY3" fmla="*/ 488101 h 3455037"/>
              <a:gd name="connsiteX4" fmla="*/ 93334 w 2068069"/>
              <a:gd name="connsiteY4" fmla="*/ 546467 h 3455037"/>
              <a:gd name="connsiteX5" fmla="*/ 248977 w 2068069"/>
              <a:gd name="connsiteY5" fmla="*/ 692381 h 3455037"/>
              <a:gd name="connsiteX6" fmla="*/ 132245 w 2068069"/>
              <a:gd name="connsiteY6" fmla="*/ 886935 h 3455037"/>
              <a:gd name="connsiteX7" fmla="*/ 171156 w 2068069"/>
              <a:gd name="connsiteY7" fmla="*/ 1071760 h 3455037"/>
              <a:gd name="connsiteX8" fmla="*/ 122517 w 2068069"/>
              <a:gd name="connsiteY8" fmla="*/ 1130126 h 3455037"/>
              <a:gd name="connsiteX9" fmla="*/ 122517 w 2068069"/>
              <a:gd name="connsiteY9" fmla="*/ 1198220 h 3455037"/>
              <a:gd name="connsiteX10" fmla="*/ 608900 w 2068069"/>
              <a:gd name="connsiteY10" fmla="*/ 1295496 h 3455037"/>
              <a:gd name="connsiteX11" fmla="*/ 793726 w 2068069"/>
              <a:gd name="connsiteY11" fmla="*/ 1324679 h 3455037"/>
              <a:gd name="connsiteX12" fmla="*/ 1036917 w 2068069"/>
              <a:gd name="connsiteY12" fmla="*/ 1305224 h 3455037"/>
              <a:gd name="connsiteX13" fmla="*/ 1105011 w 2068069"/>
              <a:gd name="connsiteY13" fmla="*/ 1344135 h 3455037"/>
              <a:gd name="connsiteX14" fmla="*/ 1095283 w 2068069"/>
              <a:gd name="connsiteY14" fmla="*/ 1383045 h 3455037"/>
              <a:gd name="connsiteX15" fmla="*/ 1066100 w 2068069"/>
              <a:gd name="connsiteY15" fmla="*/ 1519233 h 3455037"/>
              <a:gd name="connsiteX16" fmla="*/ 1173105 w 2068069"/>
              <a:gd name="connsiteY16" fmla="*/ 1655420 h 3455037"/>
              <a:gd name="connsiteX17" fmla="*/ 1309292 w 2068069"/>
              <a:gd name="connsiteY17" fmla="*/ 1694330 h 3455037"/>
              <a:gd name="connsiteX18" fmla="*/ 1406568 w 2068069"/>
              <a:gd name="connsiteY18" fmla="*/ 1742969 h 3455037"/>
              <a:gd name="connsiteX19" fmla="*/ 1416296 w 2068069"/>
              <a:gd name="connsiteY19" fmla="*/ 1859701 h 3455037"/>
              <a:gd name="connsiteX20" fmla="*/ 1387113 w 2068069"/>
              <a:gd name="connsiteY20" fmla="*/ 2044526 h 3455037"/>
              <a:gd name="connsiteX21" fmla="*/ 1319020 w 2068069"/>
              <a:gd name="connsiteY21" fmla="*/ 2093164 h 3455037"/>
              <a:gd name="connsiteX22" fmla="*/ 1289837 w 2068069"/>
              <a:gd name="connsiteY22" fmla="*/ 2112620 h 3455037"/>
              <a:gd name="connsiteX23" fmla="*/ 1338475 w 2068069"/>
              <a:gd name="connsiteY23" fmla="*/ 2180713 h 3455037"/>
              <a:gd name="connsiteX24" fmla="*/ 1338475 w 2068069"/>
              <a:gd name="connsiteY24" fmla="*/ 2229352 h 3455037"/>
              <a:gd name="connsiteX25" fmla="*/ 1406568 w 2068069"/>
              <a:gd name="connsiteY25" fmla="*/ 2258535 h 3455037"/>
              <a:gd name="connsiteX26" fmla="*/ 1464934 w 2068069"/>
              <a:gd name="connsiteY26" fmla="*/ 2190441 h 3455037"/>
              <a:gd name="connsiteX27" fmla="*/ 1571939 w 2068069"/>
              <a:gd name="connsiteY27" fmla="*/ 2268262 h 3455037"/>
              <a:gd name="connsiteX28" fmla="*/ 1678943 w 2068069"/>
              <a:gd name="connsiteY28" fmla="*/ 2307173 h 3455037"/>
              <a:gd name="connsiteX29" fmla="*/ 1708126 w 2068069"/>
              <a:gd name="connsiteY29" fmla="*/ 2336356 h 3455037"/>
              <a:gd name="connsiteX30" fmla="*/ 1630305 w 2068069"/>
              <a:gd name="connsiteY30" fmla="*/ 2404450 h 3455037"/>
              <a:gd name="connsiteX31" fmla="*/ 1571939 w 2068069"/>
              <a:gd name="connsiteY31" fmla="*/ 2501726 h 3455037"/>
              <a:gd name="connsiteX32" fmla="*/ 1562211 w 2068069"/>
              <a:gd name="connsiteY32" fmla="*/ 2569820 h 3455037"/>
              <a:gd name="connsiteX33" fmla="*/ 1669215 w 2068069"/>
              <a:gd name="connsiteY33" fmla="*/ 2569820 h 3455037"/>
              <a:gd name="connsiteX34" fmla="*/ 1688671 w 2068069"/>
              <a:gd name="connsiteY34" fmla="*/ 2540637 h 3455037"/>
              <a:gd name="connsiteX35" fmla="*/ 1892951 w 2068069"/>
              <a:gd name="connsiteY35" fmla="*/ 2647641 h 3455037"/>
              <a:gd name="connsiteX36" fmla="*/ 1873496 w 2068069"/>
              <a:gd name="connsiteY36" fmla="*/ 2725462 h 3455037"/>
              <a:gd name="connsiteX37" fmla="*/ 1941590 w 2068069"/>
              <a:gd name="connsiteY37" fmla="*/ 2851922 h 3455037"/>
              <a:gd name="connsiteX38" fmla="*/ 2068049 w 2068069"/>
              <a:gd name="connsiteY38" fmla="*/ 3202118 h 3455037"/>
              <a:gd name="connsiteX39" fmla="*/ 1931862 w 2068069"/>
              <a:gd name="connsiteY39" fmla="*/ 3455037 h 3455037"/>
              <a:gd name="connsiteX0" fmla="*/ 34968 w 2068069"/>
              <a:gd name="connsiteY0" fmla="*/ 1 h 3044759"/>
              <a:gd name="connsiteX1" fmla="*/ 93334 w 2068069"/>
              <a:gd name="connsiteY1" fmla="*/ 19457 h 3044759"/>
              <a:gd name="connsiteX2" fmla="*/ 122517 w 2068069"/>
              <a:gd name="connsiteY2" fmla="*/ 77823 h 3044759"/>
              <a:gd name="connsiteX3" fmla="*/ 93334 w 2068069"/>
              <a:gd name="connsiteY3" fmla="*/ 136189 h 3044759"/>
              <a:gd name="connsiteX4" fmla="*/ 248977 w 2068069"/>
              <a:gd name="connsiteY4" fmla="*/ 282103 h 3044759"/>
              <a:gd name="connsiteX5" fmla="*/ 132245 w 2068069"/>
              <a:gd name="connsiteY5" fmla="*/ 476657 h 3044759"/>
              <a:gd name="connsiteX6" fmla="*/ 171156 w 2068069"/>
              <a:gd name="connsiteY6" fmla="*/ 661482 h 3044759"/>
              <a:gd name="connsiteX7" fmla="*/ 122517 w 2068069"/>
              <a:gd name="connsiteY7" fmla="*/ 719848 h 3044759"/>
              <a:gd name="connsiteX8" fmla="*/ 122517 w 2068069"/>
              <a:gd name="connsiteY8" fmla="*/ 787942 h 3044759"/>
              <a:gd name="connsiteX9" fmla="*/ 608900 w 2068069"/>
              <a:gd name="connsiteY9" fmla="*/ 885218 h 3044759"/>
              <a:gd name="connsiteX10" fmla="*/ 793726 w 2068069"/>
              <a:gd name="connsiteY10" fmla="*/ 914401 h 3044759"/>
              <a:gd name="connsiteX11" fmla="*/ 1036917 w 2068069"/>
              <a:gd name="connsiteY11" fmla="*/ 894946 h 3044759"/>
              <a:gd name="connsiteX12" fmla="*/ 1105011 w 2068069"/>
              <a:gd name="connsiteY12" fmla="*/ 933857 h 3044759"/>
              <a:gd name="connsiteX13" fmla="*/ 1095283 w 2068069"/>
              <a:gd name="connsiteY13" fmla="*/ 972767 h 3044759"/>
              <a:gd name="connsiteX14" fmla="*/ 1066100 w 2068069"/>
              <a:gd name="connsiteY14" fmla="*/ 1108955 h 3044759"/>
              <a:gd name="connsiteX15" fmla="*/ 1173105 w 2068069"/>
              <a:gd name="connsiteY15" fmla="*/ 1245142 h 3044759"/>
              <a:gd name="connsiteX16" fmla="*/ 1309292 w 2068069"/>
              <a:gd name="connsiteY16" fmla="*/ 1284052 h 3044759"/>
              <a:gd name="connsiteX17" fmla="*/ 1406568 w 2068069"/>
              <a:gd name="connsiteY17" fmla="*/ 1332691 h 3044759"/>
              <a:gd name="connsiteX18" fmla="*/ 1416296 w 2068069"/>
              <a:gd name="connsiteY18" fmla="*/ 1449423 h 3044759"/>
              <a:gd name="connsiteX19" fmla="*/ 1387113 w 2068069"/>
              <a:gd name="connsiteY19" fmla="*/ 1634248 h 3044759"/>
              <a:gd name="connsiteX20" fmla="*/ 1319020 w 2068069"/>
              <a:gd name="connsiteY20" fmla="*/ 1682886 h 3044759"/>
              <a:gd name="connsiteX21" fmla="*/ 1289837 w 2068069"/>
              <a:gd name="connsiteY21" fmla="*/ 1702342 h 3044759"/>
              <a:gd name="connsiteX22" fmla="*/ 1338475 w 2068069"/>
              <a:gd name="connsiteY22" fmla="*/ 1770435 h 3044759"/>
              <a:gd name="connsiteX23" fmla="*/ 1338475 w 2068069"/>
              <a:gd name="connsiteY23" fmla="*/ 1819074 h 3044759"/>
              <a:gd name="connsiteX24" fmla="*/ 1406568 w 2068069"/>
              <a:gd name="connsiteY24" fmla="*/ 1848257 h 3044759"/>
              <a:gd name="connsiteX25" fmla="*/ 1464934 w 2068069"/>
              <a:gd name="connsiteY25" fmla="*/ 1780163 h 3044759"/>
              <a:gd name="connsiteX26" fmla="*/ 1571939 w 2068069"/>
              <a:gd name="connsiteY26" fmla="*/ 1857984 h 3044759"/>
              <a:gd name="connsiteX27" fmla="*/ 1678943 w 2068069"/>
              <a:gd name="connsiteY27" fmla="*/ 1896895 h 3044759"/>
              <a:gd name="connsiteX28" fmla="*/ 1708126 w 2068069"/>
              <a:gd name="connsiteY28" fmla="*/ 1926078 h 3044759"/>
              <a:gd name="connsiteX29" fmla="*/ 1630305 w 2068069"/>
              <a:gd name="connsiteY29" fmla="*/ 1994172 h 3044759"/>
              <a:gd name="connsiteX30" fmla="*/ 1571939 w 2068069"/>
              <a:gd name="connsiteY30" fmla="*/ 2091448 h 3044759"/>
              <a:gd name="connsiteX31" fmla="*/ 1562211 w 2068069"/>
              <a:gd name="connsiteY31" fmla="*/ 2159542 h 3044759"/>
              <a:gd name="connsiteX32" fmla="*/ 1669215 w 2068069"/>
              <a:gd name="connsiteY32" fmla="*/ 2159542 h 3044759"/>
              <a:gd name="connsiteX33" fmla="*/ 1688671 w 2068069"/>
              <a:gd name="connsiteY33" fmla="*/ 2130359 h 3044759"/>
              <a:gd name="connsiteX34" fmla="*/ 1892951 w 2068069"/>
              <a:gd name="connsiteY34" fmla="*/ 2237363 h 3044759"/>
              <a:gd name="connsiteX35" fmla="*/ 1873496 w 2068069"/>
              <a:gd name="connsiteY35" fmla="*/ 2315184 h 3044759"/>
              <a:gd name="connsiteX36" fmla="*/ 1941590 w 2068069"/>
              <a:gd name="connsiteY36" fmla="*/ 2441644 h 3044759"/>
              <a:gd name="connsiteX37" fmla="*/ 2068049 w 2068069"/>
              <a:gd name="connsiteY37" fmla="*/ 2791840 h 3044759"/>
              <a:gd name="connsiteX38" fmla="*/ 1931862 w 2068069"/>
              <a:gd name="connsiteY38" fmla="*/ 3044759 h 3044759"/>
              <a:gd name="connsiteX0" fmla="*/ 8714 w 1983449"/>
              <a:gd name="connsiteY0" fmla="*/ -1 h 3025301"/>
              <a:gd name="connsiteX1" fmla="*/ 37897 w 1983449"/>
              <a:gd name="connsiteY1" fmla="*/ 58365 h 3025301"/>
              <a:gd name="connsiteX2" fmla="*/ 8714 w 1983449"/>
              <a:gd name="connsiteY2" fmla="*/ 116731 h 3025301"/>
              <a:gd name="connsiteX3" fmla="*/ 164357 w 1983449"/>
              <a:gd name="connsiteY3" fmla="*/ 262645 h 3025301"/>
              <a:gd name="connsiteX4" fmla="*/ 47625 w 1983449"/>
              <a:gd name="connsiteY4" fmla="*/ 457199 h 3025301"/>
              <a:gd name="connsiteX5" fmla="*/ 86536 w 1983449"/>
              <a:gd name="connsiteY5" fmla="*/ 642024 h 3025301"/>
              <a:gd name="connsiteX6" fmla="*/ 37897 w 1983449"/>
              <a:gd name="connsiteY6" fmla="*/ 700390 h 3025301"/>
              <a:gd name="connsiteX7" fmla="*/ 37897 w 1983449"/>
              <a:gd name="connsiteY7" fmla="*/ 768484 h 3025301"/>
              <a:gd name="connsiteX8" fmla="*/ 524280 w 1983449"/>
              <a:gd name="connsiteY8" fmla="*/ 865760 h 3025301"/>
              <a:gd name="connsiteX9" fmla="*/ 709106 w 1983449"/>
              <a:gd name="connsiteY9" fmla="*/ 894943 h 3025301"/>
              <a:gd name="connsiteX10" fmla="*/ 952297 w 1983449"/>
              <a:gd name="connsiteY10" fmla="*/ 875488 h 3025301"/>
              <a:gd name="connsiteX11" fmla="*/ 1020391 w 1983449"/>
              <a:gd name="connsiteY11" fmla="*/ 914399 h 3025301"/>
              <a:gd name="connsiteX12" fmla="*/ 1010663 w 1983449"/>
              <a:gd name="connsiteY12" fmla="*/ 953309 h 3025301"/>
              <a:gd name="connsiteX13" fmla="*/ 981480 w 1983449"/>
              <a:gd name="connsiteY13" fmla="*/ 1089497 h 3025301"/>
              <a:gd name="connsiteX14" fmla="*/ 1088485 w 1983449"/>
              <a:gd name="connsiteY14" fmla="*/ 1225684 h 3025301"/>
              <a:gd name="connsiteX15" fmla="*/ 1224672 w 1983449"/>
              <a:gd name="connsiteY15" fmla="*/ 1264594 h 3025301"/>
              <a:gd name="connsiteX16" fmla="*/ 1321948 w 1983449"/>
              <a:gd name="connsiteY16" fmla="*/ 1313233 h 3025301"/>
              <a:gd name="connsiteX17" fmla="*/ 1331676 w 1983449"/>
              <a:gd name="connsiteY17" fmla="*/ 1429965 h 3025301"/>
              <a:gd name="connsiteX18" fmla="*/ 1302493 w 1983449"/>
              <a:gd name="connsiteY18" fmla="*/ 1614790 h 3025301"/>
              <a:gd name="connsiteX19" fmla="*/ 1234400 w 1983449"/>
              <a:gd name="connsiteY19" fmla="*/ 1663428 h 3025301"/>
              <a:gd name="connsiteX20" fmla="*/ 1205217 w 1983449"/>
              <a:gd name="connsiteY20" fmla="*/ 1682884 h 3025301"/>
              <a:gd name="connsiteX21" fmla="*/ 1253855 w 1983449"/>
              <a:gd name="connsiteY21" fmla="*/ 1750977 h 3025301"/>
              <a:gd name="connsiteX22" fmla="*/ 1253855 w 1983449"/>
              <a:gd name="connsiteY22" fmla="*/ 1799616 h 3025301"/>
              <a:gd name="connsiteX23" fmla="*/ 1321948 w 1983449"/>
              <a:gd name="connsiteY23" fmla="*/ 1828799 h 3025301"/>
              <a:gd name="connsiteX24" fmla="*/ 1380314 w 1983449"/>
              <a:gd name="connsiteY24" fmla="*/ 1760705 h 3025301"/>
              <a:gd name="connsiteX25" fmla="*/ 1487319 w 1983449"/>
              <a:gd name="connsiteY25" fmla="*/ 1838526 h 3025301"/>
              <a:gd name="connsiteX26" fmla="*/ 1594323 w 1983449"/>
              <a:gd name="connsiteY26" fmla="*/ 1877437 h 3025301"/>
              <a:gd name="connsiteX27" fmla="*/ 1623506 w 1983449"/>
              <a:gd name="connsiteY27" fmla="*/ 1906620 h 3025301"/>
              <a:gd name="connsiteX28" fmla="*/ 1545685 w 1983449"/>
              <a:gd name="connsiteY28" fmla="*/ 1974714 h 3025301"/>
              <a:gd name="connsiteX29" fmla="*/ 1487319 w 1983449"/>
              <a:gd name="connsiteY29" fmla="*/ 2071990 h 3025301"/>
              <a:gd name="connsiteX30" fmla="*/ 1477591 w 1983449"/>
              <a:gd name="connsiteY30" fmla="*/ 2140084 h 3025301"/>
              <a:gd name="connsiteX31" fmla="*/ 1584595 w 1983449"/>
              <a:gd name="connsiteY31" fmla="*/ 2140084 h 3025301"/>
              <a:gd name="connsiteX32" fmla="*/ 1604051 w 1983449"/>
              <a:gd name="connsiteY32" fmla="*/ 2110901 h 3025301"/>
              <a:gd name="connsiteX33" fmla="*/ 1808331 w 1983449"/>
              <a:gd name="connsiteY33" fmla="*/ 2217905 h 3025301"/>
              <a:gd name="connsiteX34" fmla="*/ 1788876 w 1983449"/>
              <a:gd name="connsiteY34" fmla="*/ 2295726 h 3025301"/>
              <a:gd name="connsiteX35" fmla="*/ 1856970 w 1983449"/>
              <a:gd name="connsiteY35" fmla="*/ 2422186 h 3025301"/>
              <a:gd name="connsiteX36" fmla="*/ 1983429 w 1983449"/>
              <a:gd name="connsiteY36" fmla="*/ 2772382 h 3025301"/>
              <a:gd name="connsiteX37" fmla="*/ 1847242 w 1983449"/>
              <a:gd name="connsiteY37" fmla="*/ 3025301 h 3025301"/>
              <a:gd name="connsiteX0" fmla="*/ 11530 w 1986265"/>
              <a:gd name="connsiteY0" fmla="*/ -1 h 3025301"/>
              <a:gd name="connsiteX1" fmla="*/ 11530 w 1986265"/>
              <a:gd name="connsiteY1" fmla="*/ 116731 h 3025301"/>
              <a:gd name="connsiteX2" fmla="*/ 167173 w 1986265"/>
              <a:gd name="connsiteY2" fmla="*/ 262645 h 3025301"/>
              <a:gd name="connsiteX3" fmla="*/ 50441 w 1986265"/>
              <a:gd name="connsiteY3" fmla="*/ 457199 h 3025301"/>
              <a:gd name="connsiteX4" fmla="*/ 89352 w 1986265"/>
              <a:gd name="connsiteY4" fmla="*/ 642024 h 3025301"/>
              <a:gd name="connsiteX5" fmla="*/ 40713 w 1986265"/>
              <a:gd name="connsiteY5" fmla="*/ 700390 h 3025301"/>
              <a:gd name="connsiteX6" fmla="*/ 40713 w 1986265"/>
              <a:gd name="connsiteY6" fmla="*/ 768484 h 3025301"/>
              <a:gd name="connsiteX7" fmla="*/ 527096 w 1986265"/>
              <a:gd name="connsiteY7" fmla="*/ 865760 h 3025301"/>
              <a:gd name="connsiteX8" fmla="*/ 711922 w 1986265"/>
              <a:gd name="connsiteY8" fmla="*/ 894943 h 3025301"/>
              <a:gd name="connsiteX9" fmla="*/ 955113 w 1986265"/>
              <a:gd name="connsiteY9" fmla="*/ 875488 h 3025301"/>
              <a:gd name="connsiteX10" fmla="*/ 1023207 w 1986265"/>
              <a:gd name="connsiteY10" fmla="*/ 914399 h 3025301"/>
              <a:gd name="connsiteX11" fmla="*/ 1013479 w 1986265"/>
              <a:gd name="connsiteY11" fmla="*/ 953309 h 3025301"/>
              <a:gd name="connsiteX12" fmla="*/ 984296 w 1986265"/>
              <a:gd name="connsiteY12" fmla="*/ 1089497 h 3025301"/>
              <a:gd name="connsiteX13" fmla="*/ 1091301 w 1986265"/>
              <a:gd name="connsiteY13" fmla="*/ 1225684 h 3025301"/>
              <a:gd name="connsiteX14" fmla="*/ 1227488 w 1986265"/>
              <a:gd name="connsiteY14" fmla="*/ 1264594 h 3025301"/>
              <a:gd name="connsiteX15" fmla="*/ 1324764 w 1986265"/>
              <a:gd name="connsiteY15" fmla="*/ 1313233 h 3025301"/>
              <a:gd name="connsiteX16" fmla="*/ 1334492 w 1986265"/>
              <a:gd name="connsiteY16" fmla="*/ 1429965 h 3025301"/>
              <a:gd name="connsiteX17" fmla="*/ 1305309 w 1986265"/>
              <a:gd name="connsiteY17" fmla="*/ 1614790 h 3025301"/>
              <a:gd name="connsiteX18" fmla="*/ 1237216 w 1986265"/>
              <a:gd name="connsiteY18" fmla="*/ 1663428 h 3025301"/>
              <a:gd name="connsiteX19" fmla="*/ 1208033 w 1986265"/>
              <a:gd name="connsiteY19" fmla="*/ 1682884 h 3025301"/>
              <a:gd name="connsiteX20" fmla="*/ 1256671 w 1986265"/>
              <a:gd name="connsiteY20" fmla="*/ 1750977 h 3025301"/>
              <a:gd name="connsiteX21" fmla="*/ 1256671 w 1986265"/>
              <a:gd name="connsiteY21" fmla="*/ 1799616 h 3025301"/>
              <a:gd name="connsiteX22" fmla="*/ 1324764 w 1986265"/>
              <a:gd name="connsiteY22" fmla="*/ 1828799 h 3025301"/>
              <a:gd name="connsiteX23" fmla="*/ 1383130 w 1986265"/>
              <a:gd name="connsiteY23" fmla="*/ 1760705 h 3025301"/>
              <a:gd name="connsiteX24" fmla="*/ 1490135 w 1986265"/>
              <a:gd name="connsiteY24" fmla="*/ 1838526 h 3025301"/>
              <a:gd name="connsiteX25" fmla="*/ 1597139 w 1986265"/>
              <a:gd name="connsiteY25" fmla="*/ 1877437 h 3025301"/>
              <a:gd name="connsiteX26" fmla="*/ 1626322 w 1986265"/>
              <a:gd name="connsiteY26" fmla="*/ 1906620 h 3025301"/>
              <a:gd name="connsiteX27" fmla="*/ 1548501 w 1986265"/>
              <a:gd name="connsiteY27" fmla="*/ 1974714 h 3025301"/>
              <a:gd name="connsiteX28" fmla="*/ 1490135 w 1986265"/>
              <a:gd name="connsiteY28" fmla="*/ 2071990 h 3025301"/>
              <a:gd name="connsiteX29" fmla="*/ 1480407 w 1986265"/>
              <a:gd name="connsiteY29" fmla="*/ 2140084 h 3025301"/>
              <a:gd name="connsiteX30" fmla="*/ 1587411 w 1986265"/>
              <a:gd name="connsiteY30" fmla="*/ 2140084 h 3025301"/>
              <a:gd name="connsiteX31" fmla="*/ 1606867 w 1986265"/>
              <a:gd name="connsiteY31" fmla="*/ 2110901 h 3025301"/>
              <a:gd name="connsiteX32" fmla="*/ 1811147 w 1986265"/>
              <a:gd name="connsiteY32" fmla="*/ 2217905 h 3025301"/>
              <a:gd name="connsiteX33" fmla="*/ 1791692 w 1986265"/>
              <a:gd name="connsiteY33" fmla="*/ 2295726 h 3025301"/>
              <a:gd name="connsiteX34" fmla="*/ 1859786 w 1986265"/>
              <a:gd name="connsiteY34" fmla="*/ 2422186 h 3025301"/>
              <a:gd name="connsiteX35" fmla="*/ 1986245 w 1986265"/>
              <a:gd name="connsiteY35" fmla="*/ 2772382 h 3025301"/>
              <a:gd name="connsiteX36" fmla="*/ 1850058 w 1986265"/>
              <a:gd name="connsiteY36" fmla="*/ 3025301 h 3025301"/>
              <a:gd name="connsiteX0" fmla="*/ 8714 w 1983449"/>
              <a:gd name="connsiteY0" fmla="*/ -2 h 2908568"/>
              <a:gd name="connsiteX1" fmla="*/ 164357 w 1983449"/>
              <a:gd name="connsiteY1" fmla="*/ 145912 h 2908568"/>
              <a:gd name="connsiteX2" fmla="*/ 47625 w 1983449"/>
              <a:gd name="connsiteY2" fmla="*/ 340466 h 2908568"/>
              <a:gd name="connsiteX3" fmla="*/ 86536 w 1983449"/>
              <a:gd name="connsiteY3" fmla="*/ 525291 h 2908568"/>
              <a:gd name="connsiteX4" fmla="*/ 37897 w 1983449"/>
              <a:gd name="connsiteY4" fmla="*/ 583657 h 2908568"/>
              <a:gd name="connsiteX5" fmla="*/ 37897 w 1983449"/>
              <a:gd name="connsiteY5" fmla="*/ 651751 h 2908568"/>
              <a:gd name="connsiteX6" fmla="*/ 524280 w 1983449"/>
              <a:gd name="connsiteY6" fmla="*/ 749027 h 2908568"/>
              <a:gd name="connsiteX7" fmla="*/ 709106 w 1983449"/>
              <a:gd name="connsiteY7" fmla="*/ 778210 h 2908568"/>
              <a:gd name="connsiteX8" fmla="*/ 952297 w 1983449"/>
              <a:gd name="connsiteY8" fmla="*/ 758755 h 2908568"/>
              <a:gd name="connsiteX9" fmla="*/ 1020391 w 1983449"/>
              <a:gd name="connsiteY9" fmla="*/ 797666 h 2908568"/>
              <a:gd name="connsiteX10" fmla="*/ 1010663 w 1983449"/>
              <a:gd name="connsiteY10" fmla="*/ 836576 h 2908568"/>
              <a:gd name="connsiteX11" fmla="*/ 981480 w 1983449"/>
              <a:gd name="connsiteY11" fmla="*/ 972764 h 2908568"/>
              <a:gd name="connsiteX12" fmla="*/ 1088485 w 1983449"/>
              <a:gd name="connsiteY12" fmla="*/ 1108951 h 2908568"/>
              <a:gd name="connsiteX13" fmla="*/ 1224672 w 1983449"/>
              <a:gd name="connsiteY13" fmla="*/ 1147861 h 2908568"/>
              <a:gd name="connsiteX14" fmla="*/ 1321948 w 1983449"/>
              <a:gd name="connsiteY14" fmla="*/ 1196500 h 2908568"/>
              <a:gd name="connsiteX15" fmla="*/ 1331676 w 1983449"/>
              <a:gd name="connsiteY15" fmla="*/ 1313232 h 2908568"/>
              <a:gd name="connsiteX16" fmla="*/ 1302493 w 1983449"/>
              <a:gd name="connsiteY16" fmla="*/ 1498057 h 2908568"/>
              <a:gd name="connsiteX17" fmla="*/ 1234400 w 1983449"/>
              <a:gd name="connsiteY17" fmla="*/ 1546695 h 2908568"/>
              <a:gd name="connsiteX18" fmla="*/ 1205217 w 1983449"/>
              <a:gd name="connsiteY18" fmla="*/ 1566151 h 2908568"/>
              <a:gd name="connsiteX19" fmla="*/ 1253855 w 1983449"/>
              <a:gd name="connsiteY19" fmla="*/ 1634244 h 2908568"/>
              <a:gd name="connsiteX20" fmla="*/ 1253855 w 1983449"/>
              <a:gd name="connsiteY20" fmla="*/ 1682883 h 2908568"/>
              <a:gd name="connsiteX21" fmla="*/ 1321948 w 1983449"/>
              <a:gd name="connsiteY21" fmla="*/ 1712066 h 2908568"/>
              <a:gd name="connsiteX22" fmla="*/ 1380314 w 1983449"/>
              <a:gd name="connsiteY22" fmla="*/ 1643972 h 2908568"/>
              <a:gd name="connsiteX23" fmla="*/ 1487319 w 1983449"/>
              <a:gd name="connsiteY23" fmla="*/ 1721793 h 2908568"/>
              <a:gd name="connsiteX24" fmla="*/ 1594323 w 1983449"/>
              <a:gd name="connsiteY24" fmla="*/ 1760704 h 2908568"/>
              <a:gd name="connsiteX25" fmla="*/ 1623506 w 1983449"/>
              <a:gd name="connsiteY25" fmla="*/ 1789887 h 2908568"/>
              <a:gd name="connsiteX26" fmla="*/ 1545685 w 1983449"/>
              <a:gd name="connsiteY26" fmla="*/ 1857981 h 2908568"/>
              <a:gd name="connsiteX27" fmla="*/ 1487319 w 1983449"/>
              <a:gd name="connsiteY27" fmla="*/ 1955257 h 2908568"/>
              <a:gd name="connsiteX28" fmla="*/ 1477591 w 1983449"/>
              <a:gd name="connsiteY28" fmla="*/ 2023351 h 2908568"/>
              <a:gd name="connsiteX29" fmla="*/ 1584595 w 1983449"/>
              <a:gd name="connsiteY29" fmla="*/ 2023351 h 2908568"/>
              <a:gd name="connsiteX30" fmla="*/ 1604051 w 1983449"/>
              <a:gd name="connsiteY30" fmla="*/ 1994168 h 2908568"/>
              <a:gd name="connsiteX31" fmla="*/ 1808331 w 1983449"/>
              <a:gd name="connsiteY31" fmla="*/ 2101172 h 2908568"/>
              <a:gd name="connsiteX32" fmla="*/ 1788876 w 1983449"/>
              <a:gd name="connsiteY32" fmla="*/ 2178993 h 2908568"/>
              <a:gd name="connsiteX33" fmla="*/ 1856970 w 1983449"/>
              <a:gd name="connsiteY33" fmla="*/ 2305453 h 2908568"/>
              <a:gd name="connsiteX34" fmla="*/ 1983429 w 1983449"/>
              <a:gd name="connsiteY34" fmla="*/ 2655649 h 2908568"/>
              <a:gd name="connsiteX35" fmla="*/ 1847242 w 1983449"/>
              <a:gd name="connsiteY35" fmla="*/ 2908568 h 2908568"/>
              <a:gd name="connsiteX0" fmla="*/ 164357 w 1983449"/>
              <a:gd name="connsiteY0" fmla="*/ 0 h 2762656"/>
              <a:gd name="connsiteX1" fmla="*/ 47625 w 1983449"/>
              <a:gd name="connsiteY1" fmla="*/ 194554 h 2762656"/>
              <a:gd name="connsiteX2" fmla="*/ 86536 w 1983449"/>
              <a:gd name="connsiteY2" fmla="*/ 379379 h 2762656"/>
              <a:gd name="connsiteX3" fmla="*/ 37897 w 1983449"/>
              <a:gd name="connsiteY3" fmla="*/ 437745 h 2762656"/>
              <a:gd name="connsiteX4" fmla="*/ 37897 w 1983449"/>
              <a:gd name="connsiteY4" fmla="*/ 505839 h 2762656"/>
              <a:gd name="connsiteX5" fmla="*/ 524280 w 1983449"/>
              <a:gd name="connsiteY5" fmla="*/ 603115 h 2762656"/>
              <a:gd name="connsiteX6" fmla="*/ 709106 w 1983449"/>
              <a:gd name="connsiteY6" fmla="*/ 632298 h 2762656"/>
              <a:gd name="connsiteX7" fmla="*/ 952297 w 1983449"/>
              <a:gd name="connsiteY7" fmla="*/ 612843 h 2762656"/>
              <a:gd name="connsiteX8" fmla="*/ 1020391 w 1983449"/>
              <a:gd name="connsiteY8" fmla="*/ 651754 h 2762656"/>
              <a:gd name="connsiteX9" fmla="*/ 1010663 w 1983449"/>
              <a:gd name="connsiteY9" fmla="*/ 690664 h 2762656"/>
              <a:gd name="connsiteX10" fmla="*/ 981480 w 1983449"/>
              <a:gd name="connsiteY10" fmla="*/ 826852 h 2762656"/>
              <a:gd name="connsiteX11" fmla="*/ 1088485 w 1983449"/>
              <a:gd name="connsiteY11" fmla="*/ 963039 h 2762656"/>
              <a:gd name="connsiteX12" fmla="*/ 1224672 w 1983449"/>
              <a:gd name="connsiteY12" fmla="*/ 1001949 h 2762656"/>
              <a:gd name="connsiteX13" fmla="*/ 1321948 w 1983449"/>
              <a:gd name="connsiteY13" fmla="*/ 1050588 h 2762656"/>
              <a:gd name="connsiteX14" fmla="*/ 1331676 w 1983449"/>
              <a:gd name="connsiteY14" fmla="*/ 1167320 h 2762656"/>
              <a:gd name="connsiteX15" fmla="*/ 1302493 w 1983449"/>
              <a:gd name="connsiteY15" fmla="*/ 1352145 h 2762656"/>
              <a:gd name="connsiteX16" fmla="*/ 1234400 w 1983449"/>
              <a:gd name="connsiteY16" fmla="*/ 1400783 h 2762656"/>
              <a:gd name="connsiteX17" fmla="*/ 1205217 w 1983449"/>
              <a:gd name="connsiteY17" fmla="*/ 1420239 h 2762656"/>
              <a:gd name="connsiteX18" fmla="*/ 1253855 w 1983449"/>
              <a:gd name="connsiteY18" fmla="*/ 1488332 h 2762656"/>
              <a:gd name="connsiteX19" fmla="*/ 1253855 w 1983449"/>
              <a:gd name="connsiteY19" fmla="*/ 1536971 h 2762656"/>
              <a:gd name="connsiteX20" fmla="*/ 1321948 w 1983449"/>
              <a:gd name="connsiteY20" fmla="*/ 1566154 h 2762656"/>
              <a:gd name="connsiteX21" fmla="*/ 1380314 w 1983449"/>
              <a:gd name="connsiteY21" fmla="*/ 1498060 h 2762656"/>
              <a:gd name="connsiteX22" fmla="*/ 1487319 w 1983449"/>
              <a:gd name="connsiteY22" fmla="*/ 1575881 h 2762656"/>
              <a:gd name="connsiteX23" fmla="*/ 1594323 w 1983449"/>
              <a:gd name="connsiteY23" fmla="*/ 1614792 h 2762656"/>
              <a:gd name="connsiteX24" fmla="*/ 1623506 w 1983449"/>
              <a:gd name="connsiteY24" fmla="*/ 1643975 h 2762656"/>
              <a:gd name="connsiteX25" fmla="*/ 1545685 w 1983449"/>
              <a:gd name="connsiteY25" fmla="*/ 1712069 h 2762656"/>
              <a:gd name="connsiteX26" fmla="*/ 1487319 w 1983449"/>
              <a:gd name="connsiteY26" fmla="*/ 1809345 h 2762656"/>
              <a:gd name="connsiteX27" fmla="*/ 1477591 w 1983449"/>
              <a:gd name="connsiteY27" fmla="*/ 1877439 h 2762656"/>
              <a:gd name="connsiteX28" fmla="*/ 1584595 w 1983449"/>
              <a:gd name="connsiteY28" fmla="*/ 1877439 h 2762656"/>
              <a:gd name="connsiteX29" fmla="*/ 1604051 w 1983449"/>
              <a:gd name="connsiteY29" fmla="*/ 1848256 h 2762656"/>
              <a:gd name="connsiteX30" fmla="*/ 1808331 w 1983449"/>
              <a:gd name="connsiteY30" fmla="*/ 1955260 h 2762656"/>
              <a:gd name="connsiteX31" fmla="*/ 1788876 w 1983449"/>
              <a:gd name="connsiteY31" fmla="*/ 2033081 h 2762656"/>
              <a:gd name="connsiteX32" fmla="*/ 1856970 w 1983449"/>
              <a:gd name="connsiteY32" fmla="*/ 2159541 h 2762656"/>
              <a:gd name="connsiteX33" fmla="*/ 1983429 w 1983449"/>
              <a:gd name="connsiteY33" fmla="*/ 2509737 h 2762656"/>
              <a:gd name="connsiteX34" fmla="*/ 1847242 w 1983449"/>
              <a:gd name="connsiteY34" fmla="*/ 2762656 h 2762656"/>
              <a:gd name="connsiteX0" fmla="*/ 47625 w 1983449"/>
              <a:gd name="connsiteY0" fmla="*/ 1 h 2568103"/>
              <a:gd name="connsiteX1" fmla="*/ 86536 w 1983449"/>
              <a:gd name="connsiteY1" fmla="*/ 184826 h 2568103"/>
              <a:gd name="connsiteX2" fmla="*/ 37897 w 1983449"/>
              <a:gd name="connsiteY2" fmla="*/ 243192 h 2568103"/>
              <a:gd name="connsiteX3" fmla="*/ 37897 w 1983449"/>
              <a:gd name="connsiteY3" fmla="*/ 311286 h 2568103"/>
              <a:gd name="connsiteX4" fmla="*/ 524280 w 1983449"/>
              <a:gd name="connsiteY4" fmla="*/ 408562 h 2568103"/>
              <a:gd name="connsiteX5" fmla="*/ 709106 w 1983449"/>
              <a:gd name="connsiteY5" fmla="*/ 437745 h 2568103"/>
              <a:gd name="connsiteX6" fmla="*/ 952297 w 1983449"/>
              <a:gd name="connsiteY6" fmla="*/ 418290 h 2568103"/>
              <a:gd name="connsiteX7" fmla="*/ 1020391 w 1983449"/>
              <a:gd name="connsiteY7" fmla="*/ 457201 h 2568103"/>
              <a:gd name="connsiteX8" fmla="*/ 1010663 w 1983449"/>
              <a:gd name="connsiteY8" fmla="*/ 496111 h 2568103"/>
              <a:gd name="connsiteX9" fmla="*/ 981480 w 1983449"/>
              <a:gd name="connsiteY9" fmla="*/ 632299 h 2568103"/>
              <a:gd name="connsiteX10" fmla="*/ 1088485 w 1983449"/>
              <a:gd name="connsiteY10" fmla="*/ 768486 h 2568103"/>
              <a:gd name="connsiteX11" fmla="*/ 1224672 w 1983449"/>
              <a:gd name="connsiteY11" fmla="*/ 807396 h 2568103"/>
              <a:gd name="connsiteX12" fmla="*/ 1321948 w 1983449"/>
              <a:gd name="connsiteY12" fmla="*/ 856035 h 2568103"/>
              <a:gd name="connsiteX13" fmla="*/ 1331676 w 1983449"/>
              <a:gd name="connsiteY13" fmla="*/ 972767 h 2568103"/>
              <a:gd name="connsiteX14" fmla="*/ 1302493 w 1983449"/>
              <a:gd name="connsiteY14" fmla="*/ 1157592 h 2568103"/>
              <a:gd name="connsiteX15" fmla="*/ 1234400 w 1983449"/>
              <a:gd name="connsiteY15" fmla="*/ 1206230 h 2568103"/>
              <a:gd name="connsiteX16" fmla="*/ 1205217 w 1983449"/>
              <a:gd name="connsiteY16" fmla="*/ 1225686 h 2568103"/>
              <a:gd name="connsiteX17" fmla="*/ 1253855 w 1983449"/>
              <a:gd name="connsiteY17" fmla="*/ 1293779 h 2568103"/>
              <a:gd name="connsiteX18" fmla="*/ 1253855 w 1983449"/>
              <a:gd name="connsiteY18" fmla="*/ 1342418 h 2568103"/>
              <a:gd name="connsiteX19" fmla="*/ 1321948 w 1983449"/>
              <a:gd name="connsiteY19" fmla="*/ 1371601 h 2568103"/>
              <a:gd name="connsiteX20" fmla="*/ 1380314 w 1983449"/>
              <a:gd name="connsiteY20" fmla="*/ 1303507 h 2568103"/>
              <a:gd name="connsiteX21" fmla="*/ 1487319 w 1983449"/>
              <a:gd name="connsiteY21" fmla="*/ 1381328 h 2568103"/>
              <a:gd name="connsiteX22" fmla="*/ 1594323 w 1983449"/>
              <a:gd name="connsiteY22" fmla="*/ 1420239 h 2568103"/>
              <a:gd name="connsiteX23" fmla="*/ 1623506 w 1983449"/>
              <a:gd name="connsiteY23" fmla="*/ 1449422 h 2568103"/>
              <a:gd name="connsiteX24" fmla="*/ 1545685 w 1983449"/>
              <a:gd name="connsiteY24" fmla="*/ 1517516 h 2568103"/>
              <a:gd name="connsiteX25" fmla="*/ 1487319 w 1983449"/>
              <a:gd name="connsiteY25" fmla="*/ 1614792 h 2568103"/>
              <a:gd name="connsiteX26" fmla="*/ 1477591 w 1983449"/>
              <a:gd name="connsiteY26" fmla="*/ 1682886 h 2568103"/>
              <a:gd name="connsiteX27" fmla="*/ 1584595 w 1983449"/>
              <a:gd name="connsiteY27" fmla="*/ 1682886 h 2568103"/>
              <a:gd name="connsiteX28" fmla="*/ 1604051 w 1983449"/>
              <a:gd name="connsiteY28" fmla="*/ 1653703 h 2568103"/>
              <a:gd name="connsiteX29" fmla="*/ 1808331 w 1983449"/>
              <a:gd name="connsiteY29" fmla="*/ 1760707 h 2568103"/>
              <a:gd name="connsiteX30" fmla="*/ 1788876 w 1983449"/>
              <a:gd name="connsiteY30" fmla="*/ 1838528 h 2568103"/>
              <a:gd name="connsiteX31" fmla="*/ 1856970 w 1983449"/>
              <a:gd name="connsiteY31" fmla="*/ 1964988 h 2568103"/>
              <a:gd name="connsiteX32" fmla="*/ 1983429 w 1983449"/>
              <a:gd name="connsiteY32" fmla="*/ 2315184 h 2568103"/>
              <a:gd name="connsiteX33" fmla="*/ 1847242 w 1983449"/>
              <a:gd name="connsiteY33" fmla="*/ 2568103 h 2568103"/>
              <a:gd name="connsiteX0" fmla="*/ 86536 w 1983449"/>
              <a:gd name="connsiteY0" fmla="*/ 1 h 2383278"/>
              <a:gd name="connsiteX1" fmla="*/ 37897 w 1983449"/>
              <a:gd name="connsiteY1" fmla="*/ 58367 h 2383278"/>
              <a:gd name="connsiteX2" fmla="*/ 37897 w 1983449"/>
              <a:gd name="connsiteY2" fmla="*/ 126461 h 2383278"/>
              <a:gd name="connsiteX3" fmla="*/ 524280 w 1983449"/>
              <a:gd name="connsiteY3" fmla="*/ 223737 h 2383278"/>
              <a:gd name="connsiteX4" fmla="*/ 709106 w 1983449"/>
              <a:gd name="connsiteY4" fmla="*/ 252920 h 2383278"/>
              <a:gd name="connsiteX5" fmla="*/ 952297 w 1983449"/>
              <a:gd name="connsiteY5" fmla="*/ 233465 h 2383278"/>
              <a:gd name="connsiteX6" fmla="*/ 1020391 w 1983449"/>
              <a:gd name="connsiteY6" fmla="*/ 272376 h 2383278"/>
              <a:gd name="connsiteX7" fmla="*/ 1010663 w 1983449"/>
              <a:gd name="connsiteY7" fmla="*/ 311286 h 2383278"/>
              <a:gd name="connsiteX8" fmla="*/ 981480 w 1983449"/>
              <a:gd name="connsiteY8" fmla="*/ 447474 h 2383278"/>
              <a:gd name="connsiteX9" fmla="*/ 1088485 w 1983449"/>
              <a:gd name="connsiteY9" fmla="*/ 583661 h 2383278"/>
              <a:gd name="connsiteX10" fmla="*/ 1224672 w 1983449"/>
              <a:gd name="connsiteY10" fmla="*/ 622571 h 2383278"/>
              <a:gd name="connsiteX11" fmla="*/ 1321948 w 1983449"/>
              <a:gd name="connsiteY11" fmla="*/ 671210 h 2383278"/>
              <a:gd name="connsiteX12" fmla="*/ 1331676 w 1983449"/>
              <a:gd name="connsiteY12" fmla="*/ 787942 h 2383278"/>
              <a:gd name="connsiteX13" fmla="*/ 1302493 w 1983449"/>
              <a:gd name="connsiteY13" fmla="*/ 972767 h 2383278"/>
              <a:gd name="connsiteX14" fmla="*/ 1234400 w 1983449"/>
              <a:gd name="connsiteY14" fmla="*/ 1021405 h 2383278"/>
              <a:gd name="connsiteX15" fmla="*/ 1205217 w 1983449"/>
              <a:gd name="connsiteY15" fmla="*/ 1040861 h 2383278"/>
              <a:gd name="connsiteX16" fmla="*/ 1253855 w 1983449"/>
              <a:gd name="connsiteY16" fmla="*/ 1108954 h 2383278"/>
              <a:gd name="connsiteX17" fmla="*/ 1253855 w 1983449"/>
              <a:gd name="connsiteY17" fmla="*/ 1157593 h 2383278"/>
              <a:gd name="connsiteX18" fmla="*/ 1321948 w 1983449"/>
              <a:gd name="connsiteY18" fmla="*/ 1186776 h 2383278"/>
              <a:gd name="connsiteX19" fmla="*/ 1380314 w 1983449"/>
              <a:gd name="connsiteY19" fmla="*/ 1118682 h 2383278"/>
              <a:gd name="connsiteX20" fmla="*/ 1487319 w 1983449"/>
              <a:gd name="connsiteY20" fmla="*/ 1196503 h 2383278"/>
              <a:gd name="connsiteX21" fmla="*/ 1594323 w 1983449"/>
              <a:gd name="connsiteY21" fmla="*/ 1235414 h 2383278"/>
              <a:gd name="connsiteX22" fmla="*/ 1623506 w 1983449"/>
              <a:gd name="connsiteY22" fmla="*/ 1264597 h 2383278"/>
              <a:gd name="connsiteX23" fmla="*/ 1545685 w 1983449"/>
              <a:gd name="connsiteY23" fmla="*/ 1332691 h 2383278"/>
              <a:gd name="connsiteX24" fmla="*/ 1487319 w 1983449"/>
              <a:gd name="connsiteY24" fmla="*/ 1429967 h 2383278"/>
              <a:gd name="connsiteX25" fmla="*/ 1477591 w 1983449"/>
              <a:gd name="connsiteY25" fmla="*/ 1498061 h 2383278"/>
              <a:gd name="connsiteX26" fmla="*/ 1584595 w 1983449"/>
              <a:gd name="connsiteY26" fmla="*/ 1498061 h 2383278"/>
              <a:gd name="connsiteX27" fmla="*/ 1604051 w 1983449"/>
              <a:gd name="connsiteY27" fmla="*/ 1468878 h 2383278"/>
              <a:gd name="connsiteX28" fmla="*/ 1808331 w 1983449"/>
              <a:gd name="connsiteY28" fmla="*/ 1575882 h 2383278"/>
              <a:gd name="connsiteX29" fmla="*/ 1788876 w 1983449"/>
              <a:gd name="connsiteY29" fmla="*/ 1653703 h 2383278"/>
              <a:gd name="connsiteX30" fmla="*/ 1856970 w 1983449"/>
              <a:gd name="connsiteY30" fmla="*/ 1780163 h 2383278"/>
              <a:gd name="connsiteX31" fmla="*/ 1983429 w 1983449"/>
              <a:gd name="connsiteY31" fmla="*/ 2130359 h 2383278"/>
              <a:gd name="connsiteX32" fmla="*/ 1847242 w 1983449"/>
              <a:gd name="connsiteY32" fmla="*/ 2383278 h 2383278"/>
              <a:gd name="connsiteX0" fmla="*/ 37897 w 1983449"/>
              <a:gd name="connsiteY0" fmla="*/ 1 h 2324912"/>
              <a:gd name="connsiteX1" fmla="*/ 37897 w 1983449"/>
              <a:gd name="connsiteY1" fmla="*/ 68095 h 2324912"/>
              <a:gd name="connsiteX2" fmla="*/ 524280 w 1983449"/>
              <a:gd name="connsiteY2" fmla="*/ 165371 h 2324912"/>
              <a:gd name="connsiteX3" fmla="*/ 709106 w 1983449"/>
              <a:gd name="connsiteY3" fmla="*/ 194554 h 2324912"/>
              <a:gd name="connsiteX4" fmla="*/ 952297 w 1983449"/>
              <a:gd name="connsiteY4" fmla="*/ 175099 h 2324912"/>
              <a:gd name="connsiteX5" fmla="*/ 1020391 w 1983449"/>
              <a:gd name="connsiteY5" fmla="*/ 214010 h 2324912"/>
              <a:gd name="connsiteX6" fmla="*/ 1010663 w 1983449"/>
              <a:gd name="connsiteY6" fmla="*/ 252920 h 2324912"/>
              <a:gd name="connsiteX7" fmla="*/ 981480 w 1983449"/>
              <a:gd name="connsiteY7" fmla="*/ 389108 h 2324912"/>
              <a:gd name="connsiteX8" fmla="*/ 1088485 w 1983449"/>
              <a:gd name="connsiteY8" fmla="*/ 525295 h 2324912"/>
              <a:gd name="connsiteX9" fmla="*/ 1224672 w 1983449"/>
              <a:gd name="connsiteY9" fmla="*/ 564205 h 2324912"/>
              <a:gd name="connsiteX10" fmla="*/ 1321948 w 1983449"/>
              <a:gd name="connsiteY10" fmla="*/ 612844 h 2324912"/>
              <a:gd name="connsiteX11" fmla="*/ 1331676 w 1983449"/>
              <a:gd name="connsiteY11" fmla="*/ 729576 h 2324912"/>
              <a:gd name="connsiteX12" fmla="*/ 1302493 w 1983449"/>
              <a:gd name="connsiteY12" fmla="*/ 914401 h 2324912"/>
              <a:gd name="connsiteX13" fmla="*/ 1234400 w 1983449"/>
              <a:gd name="connsiteY13" fmla="*/ 963039 h 2324912"/>
              <a:gd name="connsiteX14" fmla="*/ 1205217 w 1983449"/>
              <a:gd name="connsiteY14" fmla="*/ 982495 h 2324912"/>
              <a:gd name="connsiteX15" fmla="*/ 1253855 w 1983449"/>
              <a:gd name="connsiteY15" fmla="*/ 1050588 h 2324912"/>
              <a:gd name="connsiteX16" fmla="*/ 1253855 w 1983449"/>
              <a:gd name="connsiteY16" fmla="*/ 1099227 h 2324912"/>
              <a:gd name="connsiteX17" fmla="*/ 1321948 w 1983449"/>
              <a:gd name="connsiteY17" fmla="*/ 1128410 h 2324912"/>
              <a:gd name="connsiteX18" fmla="*/ 1380314 w 1983449"/>
              <a:gd name="connsiteY18" fmla="*/ 1060316 h 2324912"/>
              <a:gd name="connsiteX19" fmla="*/ 1487319 w 1983449"/>
              <a:gd name="connsiteY19" fmla="*/ 1138137 h 2324912"/>
              <a:gd name="connsiteX20" fmla="*/ 1594323 w 1983449"/>
              <a:gd name="connsiteY20" fmla="*/ 1177048 h 2324912"/>
              <a:gd name="connsiteX21" fmla="*/ 1623506 w 1983449"/>
              <a:gd name="connsiteY21" fmla="*/ 1206231 h 2324912"/>
              <a:gd name="connsiteX22" fmla="*/ 1545685 w 1983449"/>
              <a:gd name="connsiteY22" fmla="*/ 1274325 h 2324912"/>
              <a:gd name="connsiteX23" fmla="*/ 1487319 w 1983449"/>
              <a:gd name="connsiteY23" fmla="*/ 1371601 h 2324912"/>
              <a:gd name="connsiteX24" fmla="*/ 1477591 w 1983449"/>
              <a:gd name="connsiteY24" fmla="*/ 1439695 h 2324912"/>
              <a:gd name="connsiteX25" fmla="*/ 1584595 w 1983449"/>
              <a:gd name="connsiteY25" fmla="*/ 1439695 h 2324912"/>
              <a:gd name="connsiteX26" fmla="*/ 1604051 w 1983449"/>
              <a:gd name="connsiteY26" fmla="*/ 1410512 h 2324912"/>
              <a:gd name="connsiteX27" fmla="*/ 1808331 w 1983449"/>
              <a:gd name="connsiteY27" fmla="*/ 1517516 h 2324912"/>
              <a:gd name="connsiteX28" fmla="*/ 1788876 w 1983449"/>
              <a:gd name="connsiteY28" fmla="*/ 1595337 h 2324912"/>
              <a:gd name="connsiteX29" fmla="*/ 1856970 w 1983449"/>
              <a:gd name="connsiteY29" fmla="*/ 1721797 h 2324912"/>
              <a:gd name="connsiteX30" fmla="*/ 1983429 w 1983449"/>
              <a:gd name="connsiteY30" fmla="*/ 2071993 h 2324912"/>
              <a:gd name="connsiteX31" fmla="*/ 1847242 w 1983449"/>
              <a:gd name="connsiteY31" fmla="*/ 2324912 h 2324912"/>
              <a:gd name="connsiteX0" fmla="*/ -1 w 1945551"/>
              <a:gd name="connsiteY0" fmla="*/ 0 h 2256817"/>
              <a:gd name="connsiteX1" fmla="*/ 486382 w 1945551"/>
              <a:gd name="connsiteY1" fmla="*/ 97276 h 2256817"/>
              <a:gd name="connsiteX2" fmla="*/ 671208 w 1945551"/>
              <a:gd name="connsiteY2" fmla="*/ 126459 h 2256817"/>
              <a:gd name="connsiteX3" fmla="*/ 914399 w 1945551"/>
              <a:gd name="connsiteY3" fmla="*/ 107004 h 2256817"/>
              <a:gd name="connsiteX4" fmla="*/ 982493 w 1945551"/>
              <a:gd name="connsiteY4" fmla="*/ 145915 h 2256817"/>
              <a:gd name="connsiteX5" fmla="*/ 972765 w 1945551"/>
              <a:gd name="connsiteY5" fmla="*/ 184825 h 2256817"/>
              <a:gd name="connsiteX6" fmla="*/ 943582 w 1945551"/>
              <a:gd name="connsiteY6" fmla="*/ 321013 h 2256817"/>
              <a:gd name="connsiteX7" fmla="*/ 1050587 w 1945551"/>
              <a:gd name="connsiteY7" fmla="*/ 457200 h 2256817"/>
              <a:gd name="connsiteX8" fmla="*/ 1186774 w 1945551"/>
              <a:gd name="connsiteY8" fmla="*/ 496110 h 2256817"/>
              <a:gd name="connsiteX9" fmla="*/ 1284050 w 1945551"/>
              <a:gd name="connsiteY9" fmla="*/ 544749 h 2256817"/>
              <a:gd name="connsiteX10" fmla="*/ 1293778 w 1945551"/>
              <a:gd name="connsiteY10" fmla="*/ 661481 h 2256817"/>
              <a:gd name="connsiteX11" fmla="*/ 1264595 w 1945551"/>
              <a:gd name="connsiteY11" fmla="*/ 846306 h 2256817"/>
              <a:gd name="connsiteX12" fmla="*/ 1196502 w 1945551"/>
              <a:gd name="connsiteY12" fmla="*/ 894944 h 2256817"/>
              <a:gd name="connsiteX13" fmla="*/ 1167319 w 1945551"/>
              <a:gd name="connsiteY13" fmla="*/ 914400 h 2256817"/>
              <a:gd name="connsiteX14" fmla="*/ 1215957 w 1945551"/>
              <a:gd name="connsiteY14" fmla="*/ 982493 h 2256817"/>
              <a:gd name="connsiteX15" fmla="*/ 1215957 w 1945551"/>
              <a:gd name="connsiteY15" fmla="*/ 1031132 h 2256817"/>
              <a:gd name="connsiteX16" fmla="*/ 1284050 w 1945551"/>
              <a:gd name="connsiteY16" fmla="*/ 1060315 h 2256817"/>
              <a:gd name="connsiteX17" fmla="*/ 1342416 w 1945551"/>
              <a:gd name="connsiteY17" fmla="*/ 992221 h 2256817"/>
              <a:gd name="connsiteX18" fmla="*/ 1449421 w 1945551"/>
              <a:gd name="connsiteY18" fmla="*/ 1070042 h 2256817"/>
              <a:gd name="connsiteX19" fmla="*/ 1556425 w 1945551"/>
              <a:gd name="connsiteY19" fmla="*/ 1108953 h 2256817"/>
              <a:gd name="connsiteX20" fmla="*/ 1585608 w 1945551"/>
              <a:gd name="connsiteY20" fmla="*/ 1138136 h 2256817"/>
              <a:gd name="connsiteX21" fmla="*/ 1507787 w 1945551"/>
              <a:gd name="connsiteY21" fmla="*/ 1206230 h 2256817"/>
              <a:gd name="connsiteX22" fmla="*/ 1449421 w 1945551"/>
              <a:gd name="connsiteY22" fmla="*/ 1303506 h 2256817"/>
              <a:gd name="connsiteX23" fmla="*/ 1439693 w 1945551"/>
              <a:gd name="connsiteY23" fmla="*/ 1371600 h 2256817"/>
              <a:gd name="connsiteX24" fmla="*/ 1546697 w 1945551"/>
              <a:gd name="connsiteY24" fmla="*/ 1371600 h 2256817"/>
              <a:gd name="connsiteX25" fmla="*/ 1566153 w 1945551"/>
              <a:gd name="connsiteY25" fmla="*/ 1342417 h 2256817"/>
              <a:gd name="connsiteX26" fmla="*/ 1770433 w 1945551"/>
              <a:gd name="connsiteY26" fmla="*/ 1449421 h 2256817"/>
              <a:gd name="connsiteX27" fmla="*/ 1750978 w 1945551"/>
              <a:gd name="connsiteY27" fmla="*/ 1527242 h 2256817"/>
              <a:gd name="connsiteX28" fmla="*/ 1819072 w 1945551"/>
              <a:gd name="connsiteY28" fmla="*/ 1653702 h 2256817"/>
              <a:gd name="connsiteX29" fmla="*/ 1945531 w 1945551"/>
              <a:gd name="connsiteY29" fmla="*/ 2003898 h 2256817"/>
              <a:gd name="connsiteX30" fmla="*/ 1809344 w 1945551"/>
              <a:gd name="connsiteY30" fmla="*/ 2256817 h 2256817"/>
              <a:gd name="connsiteX0" fmla="*/ -1 w 1459168"/>
              <a:gd name="connsiteY0" fmla="*/ 1 h 2159542"/>
              <a:gd name="connsiteX1" fmla="*/ 184825 w 1459168"/>
              <a:gd name="connsiteY1" fmla="*/ 29184 h 2159542"/>
              <a:gd name="connsiteX2" fmla="*/ 428016 w 1459168"/>
              <a:gd name="connsiteY2" fmla="*/ 9729 h 2159542"/>
              <a:gd name="connsiteX3" fmla="*/ 496110 w 1459168"/>
              <a:gd name="connsiteY3" fmla="*/ 48640 h 2159542"/>
              <a:gd name="connsiteX4" fmla="*/ 486382 w 1459168"/>
              <a:gd name="connsiteY4" fmla="*/ 87550 h 2159542"/>
              <a:gd name="connsiteX5" fmla="*/ 457199 w 1459168"/>
              <a:gd name="connsiteY5" fmla="*/ 223738 h 2159542"/>
              <a:gd name="connsiteX6" fmla="*/ 564204 w 1459168"/>
              <a:gd name="connsiteY6" fmla="*/ 359925 h 2159542"/>
              <a:gd name="connsiteX7" fmla="*/ 700391 w 1459168"/>
              <a:gd name="connsiteY7" fmla="*/ 398835 h 2159542"/>
              <a:gd name="connsiteX8" fmla="*/ 797667 w 1459168"/>
              <a:gd name="connsiteY8" fmla="*/ 447474 h 2159542"/>
              <a:gd name="connsiteX9" fmla="*/ 807395 w 1459168"/>
              <a:gd name="connsiteY9" fmla="*/ 564206 h 2159542"/>
              <a:gd name="connsiteX10" fmla="*/ 778212 w 1459168"/>
              <a:gd name="connsiteY10" fmla="*/ 749031 h 2159542"/>
              <a:gd name="connsiteX11" fmla="*/ 710119 w 1459168"/>
              <a:gd name="connsiteY11" fmla="*/ 797669 h 2159542"/>
              <a:gd name="connsiteX12" fmla="*/ 680936 w 1459168"/>
              <a:gd name="connsiteY12" fmla="*/ 817125 h 2159542"/>
              <a:gd name="connsiteX13" fmla="*/ 729574 w 1459168"/>
              <a:gd name="connsiteY13" fmla="*/ 885218 h 2159542"/>
              <a:gd name="connsiteX14" fmla="*/ 729574 w 1459168"/>
              <a:gd name="connsiteY14" fmla="*/ 933857 h 2159542"/>
              <a:gd name="connsiteX15" fmla="*/ 797667 w 1459168"/>
              <a:gd name="connsiteY15" fmla="*/ 963040 h 2159542"/>
              <a:gd name="connsiteX16" fmla="*/ 856033 w 1459168"/>
              <a:gd name="connsiteY16" fmla="*/ 894946 h 2159542"/>
              <a:gd name="connsiteX17" fmla="*/ 963038 w 1459168"/>
              <a:gd name="connsiteY17" fmla="*/ 972767 h 2159542"/>
              <a:gd name="connsiteX18" fmla="*/ 1070042 w 1459168"/>
              <a:gd name="connsiteY18" fmla="*/ 1011678 h 2159542"/>
              <a:gd name="connsiteX19" fmla="*/ 1099225 w 1459168"/>
              <a:gd name="connsiteY19" fmla="*/ 1040861 h 2159542"/>
              <a:gd name="connsiteX20" fmla="*/ 1021404 w 1459168"/>
              <a:gd name="connsiteY20" fmla="*/ 1108955 h 2159542"/>
              <a:gd name="connsiteX21" fmla="*/ 963038 w 1459168"/>
              <a:gd name="connsiteY21" fmla="*/ 1206231 h 2159542"/>
              <a:gd name="connsiteX22" fmla="*/ 953310 w 1459168"/>
              <a:gd name="connsiteY22" fmla="*/ 1274325 h 2159542"/>
              <a:gd name="connsiteX23" fmla="*/ 1060314 w 1459168"/>
              <a:gd name="connsiteY23" fmla="*/ 1274325 h 2159542"/>
              <a:gd name="connsiteX24" fmla="*/ 1079770 w 1459168"/>
              <a:gd name="connsiteY24" fmla="*/ 1245142 h 2159542"/>
              <a:gd name="connsiteX25" fmla="*/ 1284050 w 1459168"/>
              <a:gd name="connsiteY25" fmla="*/ 1352146 h 2159542"/>
              <a:gd name="connsiteX26" fmla="*/ 1264595 w 1459168"/>
              <a:gd name="connsiteY26" fmla="*/ 1429967 h 2159542"/>
              <a:gd name="connsiteX27" fmla="*/ 1332689 w 1459168"/>
              <a:gd name="connsiteY27" fmla="*/ 1556427 h 2159542"/>
              <a:gd name="connsiteX28" fmla="*/ 1459148 w 1459168"/>
              <a:gd name="connsiteY28" fmla="*/ 1906623 h 2159542"/>
              <a:gd name="connsiteX29" fmla="*/ 1322961 w 1459168"/>
              <a:gd name="connsiteY29" fmla="*/ 2159542 h 2159542"/>
              <a:gd name="connsiteX0" fmla="*/ 1 w 1274344"/>
              <a:gd name="connsiteY0" fmla="*/ 19753 h 2150111"/>
              <a:gd name="connsiteX1" fmla="*/ 243192 w 1274344"/>
              <a:gd name="connsiteY1" fmla="*/ 298 h 2150111"/>
              <a:gd name="connsiteX2" fmla="*/ 311286 w 1274344"/>
              <a:gd name="connsiteY2" fmla="*/ 39209 h 2150111"/>
              <a:gd name="connsiteX3" fmla="*/ 301558 w 1274344"/>
              <a:gd name="connsiteY3" fmla="*/ 78119 h 2150111"/>
              <a:gd name="connsiteX4" fmla="*/ 272375 w 1274344"/>
              <a:gd name="connsiteY4" fmla="*/ 214307 h 2150111"/>
              <a:gd name="connsiteX5" fmla="*/ 379380 w 1274344"/>
              <a:gd name="connsiteY5" fmla="*/ 350494 h 2150111"/>
              <a:gd name="connsiteX6" fmla="*/ 515567 w 1274344"/>
              <a:gd name="connsiteY6" fmla="*/ 389404 h 2150111"/>
              <a:gd name="connsiteX7" fmla="*/ 612843 w 1274344"/>
              <a:gd name="connsiteY7" fmla="*/ 438043 h 2150111"/>
              <a:gd name="connsiteX8" fmla="*/ 622571 w 1274344"/>
              <a:gd name="connsiteY8" fmla="*/ 554775 h 2150111"/>
              <a:gd name="connsiteX9" fmla="*/ 593388 w 1274344"/>
              <a:gd name="connsiteY9" fmla="*/ 739600 h 2150111"/>
              <a:gd name="connsiteX10" fmla="*/ 525295 w 1274344"/>
              <a:gd name="connsiteY10" fmla="*/ 788238 h 2150111"/>
              <a:gd name="connsiteX11" fmla="*/ 496112 w 1274344"/>
              <a:gd name="connsiteY11" fmla="*/ 807694 h 2150111"/>
              <a:gd name="connsiteX12" fmla="*/ 544750 w 1274344"/>
              <a:gd name="connsiteY12" fmla="*/ 875787 h 2150111"/>
              <a:gd name="connsiteX13" fmla="*/ 544750 w 1274344"/>
              <a:gd name="connsiteY13" fmla="*/ 924426 h 2150111"/>
              <a:gd name="connsiteX14" fmla="*/ 612843 w 1274344"/>
              <a:gd name="connsiteY14" fmla="*/ 953609 h 2150111"/>
              <a:gd name="connsiteX15" fmla="*/ 671209 w 1274344"/>
              <a:gd name="connsiteY15" fmla="*/ 885515 h 2150111"/>
              <a:gd name="connsiteX16" fmla="*/ 778214 w 1274344"/>
              <a:gd name="connsiteY16" fmla="*/ 963336 h 2150111"/>
              <a:gd name="connsiteX17" fmla="*/ 885218 w 1274344"/>
              <a:gd name="connsiteY17" fmla="*/ 1002247 h 2150111"/>
              <a:gd name="connsiteX18" fmla="*/ 914401 w 1274344"/>
              <a:gd name="connsiteY18" fmla="*/ 1031430 h 2150111"/>
              <a:gd name="connsiteX19" fmla="*/ 836580 w 1274344"/>
              <a:gd name="connsiteY19" fmla="*/ 1099524 h 2150111"/>
              <a:gd name="connsiteX20" fmla="*/ 778214 w 1274344"/>
              <a:gd name="connsiteY20" fmla="*/ 1196800 h 2150111"/>
              <a:gd name="connsiteX21" fmla="*/ 768486 w 1274344"/>
              <a:gd name="connsiteY21" fmla="*/ 1264894 h 2150111"/>
              <a:gd name="connsiteX22" fmla="*/ 875490 w 1274344"/>
              <a:gd name="connsiteY22" fmla="*/ 1264894 h 2150111"/>
              <a:gd name="connsiteX23" fmla="*/ 894946 w 1274344"/>
              <a:gd name="connsiteY23" fmla="*/ 1235711 h 2150111"/>
              <a:gd name="connsiteX24" fmla="*/ 1099226 w 1274344"/>
              <a:gd name="connsiteY24" fmla="*/ 1342715 h 2150111"/>
              <a:gd name="connsiteX25" fmla="*/ 1079771 w 1274344"/>
              <a:gd name="connsiteY25" fmla="*/ 1420536 h 2150111"/>
              <a:gd name="connsiteX26" fmla="*/ 1147865 w 1274344"/>
              <a:gd name="connsiteY26" fmla="*/ 1546996 h 2150111"/>
              <a:gd name="connsiteX27" fmla="*/ 1274324 w 1274344"/>
              <a:gd name="connsiteY27" fmla="*/ 1897192 h 2150111"/>
              <a:gd name="connsiteX28" fmla="*/ 1138137 w 1274344"/>
              <a:gd name="connsiteY28" fmla="*/ 2150111 h 2150111"/>
              <a:gd name="connsiteX0" fmla="*/ 1 w 1031153"/>
              <a:gd name="connsiteY0" fmla="*/ 0 h 2149813"/>
              <a:gd name="connsiteX1" fmla="*/ 68095 w 1031153"/>
              <a:gd name="connsiteY1" fmla="*/ 38911 h 2149813"/>
              <a:gd name="connsiteX2" fmla="*/ 58367 w 1031153"/>
              <a:gd name="connsiteY2" fmla="*/ 77821 h 2149813"/>
              <a:gd name="connsiteX3" fmla="*/ 29184 w 1031153"/>
              <a:gd name="connsiteY3" fmla="*/ 214009 h 2149813"/>
              <a:gd name="connsiteX4" fmla="*/ 136189 w 1031153"/>
              <a:gd name="connsiteY4" fmla="*/ 350196 h 2149813"/>
              <a:gd name="connsiteX5" fmla="*/ 272376 w 1031153"/>
              <a:gd name="connsiteY5" fmla="*/ 389106 h 2149813"/>
              <a:gd name="connsiteX6" fmla="*/ 369652 w 1031153"/>
              <a:gd name="connsiteY6" fmla="*/ 437745 h 2149813"/>
              <a:gd name="connsiteX7" fmla="*/ 379380 w 1031153"/>
              <a:gd name="connsiteY7" fmla="*/ 554477 h 2149813"/>
              <a:gd name="connsiteX8" fmla="*/ 350197 w 1031153"/>
              <a:gd name="connsiteY8" fmla="*/ 739302 h 2149813"/>
              <a:gd name="connsiteX9" fmla="*/ 282104 w 1031153"/>
              <a:gd name="connsiteY9" fmla="*/ 787940 h 2149813"/>
              <a:gd name="connsiteX10" fmla="*/ 252921 w 1031153"/>
              <a:gd name="connsiteY10" fmla="*/ 807396 h 2149813"/>
              <a:gd name="connsiteX11" fmla="*/ 301559 w 1031153"/>
              <a:gd name="connsiteY11" fmla="*/ 875489 h 2149813"/>
              <a:gd name="connsiteX12" fmla="*/ 301559 w 1031153"/>
              <a:gd name="connsiteY12" fmla="*/ 924128 h 2149813"/>
              <a:gd name="connsiteX13" fmla="*/ 369652 w 1031153"/>
              <a:gd name="connsiteY13" fmla="*/ 953311 h 2149813"/>
              <a:gd name="connsiteX14" fmla="*/ 428018 w 1031153"/>
              <a:gd name="connsiteY14" fmla="*/ 885217 h 2149813"/>
              <a:gd name="connsiteX15" fmla="*/ 535023 w 1031153"/>
              <a:gd name="connsiteY15" fmla="*/ 963038 h 2149813"/>
              <a:gd name="connsiteX16" fmla="*/ 642027 w 1031153"/>
              <a:gd name="connsiteY16" fmla="*/ 1001949 h 2149813"/>
              <a:gd name="connsiteX17" fmla="*/ 671210 w 1031153"/>
              <a:gd name="connsiteY17" fmla="*/ 1031132 h 2149813"/>
              <a:gd name="connsiteX18" fmla="*/ 593389 w 1031153"/>
              <a:gd name="connsiteY18" fmla="*/ 1099226 h 2149813"/>
              <a:gd name="connsiteX19" fmla="*/ 535023 w 1031153"/>
              <a:gd name="connsiteY19" fmla="*/ 1196502 h 2149813"/>
              <a:gd name="connsiteX20" fmla="*/ 525295 w 1031153"/>
              <a:gd name="connsiteY20" fmla="*/ 1264596 h 2149813"/>
              <a:gd name="connsiteX21" fmla="*/ 632299 w 1031153"/>
              <a:gd name="connsiteY21" fmla="*/ 1264596 h 2149813"/>
              <a:gd name="connsiteX22" fmla="*/ 651755 w 1031153"/>
              <a:gd name="connsiteY22" fmla="*/ 1235413 h 2149813"/>
              <a:gd name="connsiteX23" fmla="*/ 856035 w 1031153"/>
              <a:gd name="connsiteY23" fmla="*/ 1342417 h 2149813"/>
              <a:gd name="connsiteX24" fmla="*/ 836580 w 1031153"/>
              <a:gd name="connsiteY24" fmla="*/ 1420238 h 2149813"/>
              <a:gd name="connsiteX25" fmla="*/ 904674 w 1031153"/>
              <a:gd name="connsiteY25" fmla="*/ 1546698 h 2149813"/>
              <a:gd name="connsiteX26" fmla="*/ 1031133 w 1031153"/>
              <a:gd name="connsiteY26" fmla="*/ 1896894 h 2149813"/>
              <a:gd name="connsiteX27" fmla="*/ 894946 w 1031153"/>
              <a:gd name="connsiteY27" fmla="*/ 2149813 h 2149813"/>
              <a:gd name="connsiteX0" fmla="*/ 412678 w 1004787"/>
              <a:gd name="connsiteY0" fmla="*/ 0 h 2294467"/>
              <a:gd name="connsiteX1" fmla="*/ 41729 w 1004787"/>
              <a:gd name="connsiteY1" fmla="*/ 183565 h 2294467"/>
              <a:gd name="connsiteX2" fmla="*/ 32001 w 1004787"/>
              <a:gd name="connsiteY2" fmla="*/ 222475 h 2294467"/>
              <a:gd name="connsiteX3" fmla="*/ 2818 w 1004787"/>
              <a:gd name="connsiteY3" fmla="*/ 358663 h 2294467"/>
              <a:gd name="connsiteX4" fmla="*/ 109823 w 1004787"/>
              <a:gd name="connsiteY4" fmla="*/ 494850 h 2294467"/>
              <a:gd name="connsiteX5" fmla="*/ 246010 w 1004787"/>
              <a:gd name="connsiteY5" fmla="*/ 533760 h 2294467"/>
              <a:gd name="connsiteX6" fmla="*/ 343286 w 1004787"/>
              <a:gd name="connsiteY6" fmla="*/ 582399 h 2294467"/>
              <a:gd name="connsiteX7" fmla="*/ 353014 w 1004787"/>
              <a:gd name="connsiteY7" fmla="*/ 699131 h 2294467"/>
              <a:gd name="connsiteX8" fmla="*/ 323831 w 1004787"/>
              <a:gd name="connsiteY8" fmla="*/ 883956 h 2294467"/>
              <a:gd name="connsiteX9" fmla="*/ 255738 w 1004787"/>
              <a:gd name="connsiteY9" fmla="*/ 932594 h 2294467"/>
              <a:gd name="connsiteX10" fmla="*/ 226555 w 1004787"/>
              <a:gd name="connsiteY10" fmla="*/ 952050 h 2294467"/>
              <a:gd name="connsiteX11" fmla="*/ 275193 w 1004787"/>
              <a:gd name="connsiteY11" fmla="*/ 1020143 h 2294467"/>
              <a:gd name="connsiteX12" fmla="*/ 275193 w 1004787"/>
              <a:gd name="connsiteY12" fmla="*/ 1068782 h 2294467"/>
              <a:gd name="connsiteX13" fmla="*/ 343286 w 1004787"/>
              <a:gd name="connsiteY13" fmla="*/ 1097965 h 2294467"/>
              <a:gd name="connsiteX14" fmla="*/ 401652 w 1004787"/>
              <a:gd name="connsiteY14" fmla="*/ 1029871 h 2294467"/>
              <a:gd name="connsiteX15" fmla="*/ 508657 w 1004787"/>
              <a:gd name="connsiteY15" fmla="*/ 1107692 h 2294467"/>
              <a:gd name="connsiteX16" fmla="*/ 615661 w 1004787"/>
              <a:gd name="connsiteY16" fmla="*/ 1146603 h 2294467"/>
              <a:gd name="connsiteX17" fmla="*/ 644844 w 1004787"/>
              <a:gd name="connsiteY17" fmla="*/ 1175786 h 2294467"/>
              <a:gd name="connsiteX18" fmla="*/ 567023 w 1004787"/>
              <a:gd name="connsiteY18" fmla="*/ 1243880 h 2294467"/>
              <a:gd name="connsiteX19" fmla="*/ 508657 w 1004787"/>
              <a:gd name="connsiteY19" fmla="*/ 1341156 h 2294467"/>
              <a:gd name="connsiteX20" fmla="*/ 498929 w 1004787"/>
              <a:gd name="connsiteY20" fmla="*/ 1409250 h 2294467"/>
              <a:gd name="connsiteX21" fmla="*/ 605933 w 1004787"/>
              <a:gd name="connsiteY21" fmla="*/ 1409250 h 2294467"/>
              <a:gd name="connsiteX22" fmla="*/ 625389 w 1004787"/>
              <a:gd name="connsiteY22" fmla="*/ 1380067 h 2294467"/>
              <a:gd name="connsiteX23" fmla="*/ 829669 w 1004787"/>
              <a:gd name="connsiteY23" fmla="*/ 1487071 h 2294467"/>
              <a:gd name="connsiteX24" fmla="*/ 810214 w 1004787"/>
              <a:gd name="connsiteY24" fmla="*/ 1564892 h 2294467"/>
              <a:gd name="connsiteX25" fmla="*/ 878308 w 1004787"/>
              <a:gd name="connsiteY25" fmla="*/ 1691352 h 2294467"/>
              <a:gd name="connsiteX26" fmla="*/ 1004767 w 1004787"/>
              <a:gd name="connsiteY26" fmla="*/ 2041548 h 2294467"/>
              <a:gd name="connsiteX27" fmla="*/ 868580 w 1004787"/>
              <a:gd name="connsiteY27" fmla="*/ 2294467 h 2294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004787" h="2294467">
                <a:moveTo>
                  <a:pt x="412678" y="0"/>
                </a:moveTo>
                <a:cubicBezTo>
                  <a:pt x="464559" y="3243"/>
                  <a:pt x="105175" y="146486"/>
                  <a:pt x="41729" y="183565"/>
                </a:cubicBezTo>
                <a:cubicBezTo>
                  <a:pt x="-21717" y="220644"/>
                  <a:pt x="38486" y="193292"/>
                  <a:pt x="32001" y="222475"/>
                </a:cubicBezTo>
                <a:cubicBezTo>
                  <a:pt x="25516" y="251658"/>
                  <a:pt x="-10152" y="313267"/>
                  <a:pt x="2818" y="358663"/>
                </a:cubicBezTo>
                <a:cubicBezTo>
                  <a:pt x="15788" y="404059"/>
                  <a:pt x="69291" y="465667"/>
                  <a:pt x="109823" y="494850"/>
                </a:cubicBezTo>
                <a:cubicBezTo>
                  <a:pt x="150355" y="524033"/>
                  <a:pt x="207100" y="519169"/>
                  <a:pt x="246010" y="533760"/>
                </a:cubicBezTo>
                <a:cubicBezTo>
                  <a:pt x="284920" y="548351"/>
                  <a:pt x="325452" y="554837"/>
                  <a:pt x="343286" y="582399"/>
                </a:cubicBezTo>
                <a:cubicBezTo>
                  <a:pt x="361120" y="609961"/>
                  <a:pt x="356256" y="648872"/>
                  <a:pt x="353014" y="699131"/>
                </a:cubicBezTo>
                <a:cubicBezTo>
                  <a:pt x="349772" y="749390"/>
                  <a:pt x="340044" y="845046"/>
                  <a:pt x="323831" y="883956"/>
                </a:cubicBezTo>
                <a:cubicBezTo>
                  <a:pt x="307618" y="922867"/>
                  <a:pt x="271951" y="921245"/>
                  <a:pt x="255738" y="932594"/>
                </a:cubicBezTo>
                <a:cubicBezTo>
                  <a:pt x="239525" y="943943"/>
                  <a:pt x="223313" y="937459"/>
                  <a:pt x="226555" y="952050"/>
                </a:cubicBezTo>
                <a:cubicBezTo>
                  <a:pt x="229797" y="966641"/>
                  <a:pt x="267087" y="1000688"/>
                  <a:pt x="275193" y="1020143"/>
                </a:cubicBezTo>
                <a:cubicBezTo>
                  <a:pt x="283299" y="1039598"/>
                  <a:pt x="263844" y="1055812"/>
                  <a:pt x="275193" y="1068782"/>
                </a:cubicBezTo>
                <a:cubicBezTo>
                  <a:pt x="286542" y="1081752"/>
                  <a:pt x="322209" y="1104450"/>
                  <a:pt x="343286" y="1097965"/>
                </a:cubicBezTo>
                <a:cubicBezTo>
                  <a:pt x="364363" y="1091480"/>
                  <a:pt x="374090" y="1028250"/>
                  <a:pt x="401652" y="1029871"/>
                </a:cubicBezTo>
                <a:cubicBezTo>
                  <a:pt x="429214" y="1031492"/>
                  <a:pt x="472989" y="1088237"/>
                  <a:pt x="508657" y="1107692"/>
                </a:cubicBezTo>
                <a:cubicBezTo>
                  <a:pt x="544325" y="1127147"/>
                  <a:pt x="592963" y="1135254"/>
                  <a:pt x="615661" y="1146603"/>
                </a:cubicBezTo>
                <a:cubicBezTo>
                  <a:pt x="638359" y="1157952"/>
                  <a:pt x="652950" y="1159573"/>
                  <a:pt x="644844" y="1175786"/>
                </a:cubicBezTo>
                <a:cubicBezTo>
                  <a:pt x="636738" y="1191999"/>
                  <a:pt x="589721" y="1216319"/>
                  <a:pt x="567023" y="1243880"/>
                </a:cubicBezTo>
                <a:cubicBezTo>
                  <a:pt x="544325" y="1271441"/>
                  <a:pt x="520006" y="1313594"/>
                  <a:pt x="508657" y="1341156"/>
                </a:cubicBezTo>
                <a:cubicBezTo>
                  <a:pt x="497308" y="1368718"/>
                  <a:pt x="482716" y="1397901"/>
                  <a:pt x="498929" y="1409250"/>
                </a:cubicBezTo>
                <a:cubicBezTo>
                  <a:pt x="515142" y="1420599"/>
                  <a:pt x="584856" y="1414114"/>
                  <a:pt x="605933" y="1409250"/>
                </a:cubicBezTo>
                <a:cubicBezTo>
                  <a:pt x="627010" y="1404386"/>
                  <a:pt x="588100" y="1367097"/>
                  <a:pt x="625389" y="1380067"/>
                </a:cubicBezTo>
                <a:cubicBezTo>
                  <a:pt x="662678" y="1393037"/>
                  <a:pt x="798865" y="1456267"/>
                  <a:pt x="829669" y="1487071"/>
                </a:cubicBezTo>
                <a:cubicBezTo>
                  <a:pt x="860473" y="1517875"/>
                  <a:pt x="802107" y="1530845"/>
                  <a:pt x="810214" y="1564892"/>
                </a:cubicBezTo>
                <a:cubicBezTo>
                  <a:pt x="818321" y="1598939"/>
                  <a:pt x="845883" y="1611909"/>
                  <a:pt x="878308" y="1691352"/>
                </a:cubicBezTo>
                <a:cubicBezTo>
                  <a:pt x="910733" y="1770795"/>
                  <a:pt x="1006388" y="1941029"/>
                  <a:pt x="1004767" y="2041548"/>
                </a:cubicBezTo>
                <a:cubicBezTo>
                  <a:pt x="1003146" y="2142067"/>
                  <a:pt x="931810" y="2292846"/>
                  <a:pt x="868580" y="2294467"/>
                </a:cubicBezTo>
              </a:path>
            </a:pathLst>
          </a:custGeom>
          <a:noFill/>
          <a:ln w="12700" cap="flat" cmpd="sng" algn="ctr">
            <a:solidFill>
              <a:srgbClr val="800000"/>
            </a:solidFill>
            <a:prstDash val="solid"/>
          </a:ln>
          <a:effectLst/>
        </p:spPr>
        <p:txBody>
          <a:bodyPr rtlCol="0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f-ZA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1" name="Скругленный прямоугольник 100"/>
          <p:cNvSpPr/>
          <p:nvPr/>
        </p:nvSpPr>
        <p:spPr bwMode="auto">
          <a:xfrm>
            <a:off x="1754626" y="1992141"/>
            <a:ext cx="1328462" cy="1395827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8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09" name="Полилиния 108"/>
          <p:cNvSpPr/>
          <p:nvPr/>
        </p:nvSpPr>
        <p:spPr bwMode="auto">
          <a:xfrm>
            <a:off x="7134976" y="3549598"/>
            <a:ext cx="216885" cy="55884"/>
          </a:xfrm>
          <a:custGeom>
            <a:avLst/>
            <a:gdLst>
              <a:gd name="connsiteX0" fmla="*/ 0 w 164307"/>
              <a:gd name="connsiteY0" fmla="*/ 31019 h 42336"/>
              <a:gd name="connsiteX1" fmla="*/ 59532 w 164307"/>
              <a:gd name="connsiteY1" fmla="*/ 62 h 42336"/>
              <a:gd name="connsiteX2" fmla="*/ 114300 w 164307"/>
              <a:gd name="connsiteY2" fmla="*/ 38162 h 42336"/>
              <a:gd name="connsiteX3" fmla="*/ 164307 w 164307"/>
              <a:gd name="connsiteY3" fmla="*/ 40544 h 42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307" h="42336">
                <a:moveTo>
                  <a:pt x="0" y="31019"/>
                </a:moveTo>
                <a:cubicBezTo>
                  <a:pt x="20241" y="14945"/>
                  <a:pt x="40482" y="-1128"/>
                  <a:pt x="59532" y="62"/>
                </a:cubicBezTo>
                <a:cubicBezTo>
                  <a:pt x="78582" y="1252"/>
                  <a:pt x="96838" y="31415"/>
                  <a:pt x="114300" y="38162"/>
                </a:cubicBezTo>
                <a:cubicBezTo>
                  <a:pt x="131763" y="44909"/>
                  <a:pt x="155973" y="41734"/>
                  <a:pt x="164307" y="40544"/>
                </a:cubicBezTo>
              </a:path>
            </a:pathLst>
          </a:custGeom>
          <a:noFill/>
          <a:ln w="12700" cap="flat" cmpd="sng" algn="ctr">
            <a:solidFill>
              <a:srgbClr val="000000">
                <a:lumMod val="95000"/>
                <a:lumOff val="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8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10" name="Овал 109"/>
          <p:cNvSpPr>
            <a:spLocks noChangeAspect="1"/>
          </p:cNvSpPr>
          <p:nvPr/>
        </p:nvSpPr>
        <p:spPr bwMode="auto">
          <a:xfrm>
            <a:off x="7107976" y="3564597"/>
            <a:ext cx="54000" cy="54000"/>
          </a:xfrm>
          <a:prstGeom prst="ellipse">
            <a:avLst/>
          </a:prstGeom>
          <a:solidFill>
            <a:srgbClr val="FF000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12223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af-ZA" sz="13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11" name="Text Box 450"/>
          <p:cNvSpPr txBox="1">
            <a:spLocks noChangeAspect="1" noChangeArrowheads="1"/>
          </p:cNvSpPr>
          <p:nvPr/>
        </p:nvSpPr>
        <p:spPr bwMode="auto">
          <a:xfrm>
            <a:off x="6823414" y="3272656"/>
            <a:ext cx="921978" cy="28474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Пионерный</a:t>
            </a:r>
            <a:endParaRPr kumimoji="0" lang="ru-RU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112" name="Text Box 473"/>
          <p:cNvSpPr txBox="1">
            <a:spLocks noChangeAspect="1" noChangeArrowheads="1"/>
          </p:cNvSpPr>
          <p:nvPr/>
        </p:nvSpPr>
        <p:spPr bwMode="auto">
          <a:xfrm>
            <a:off x="5729752" y="5178321"/>
            <a:ext cx="663485" cy="28474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50 км</a:t>
            </a:r>
            <a:endParaRPr kumimoji="0" lang="ru-RU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113" name="Text Box 523"/>
          <p:cNvSpPr txBox="1">
            <a:spLocks noChangeAspect="1" noChangeArrowheads="1"/>
          </p:cNvSpPr>
          <p:nvPr/>
        </p:nvSpPr>
        <p:spPr bwMode="auto">
          <a:xfrm>
            <a:off x="2246504" y="1330120"/>
            <a:ext cx="741051" cy="231107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р. </a:t>
            </a:r>
            <a:r>
              <a:rPr kumimoji="0" lang="ru-RU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Иртыш</a:t>
            </a:r>
            <a:endParaRPr kumimoji="0" lang="ru-RU" sz="7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115" name="Text Box 473"/>
          <p:cNvSpPr txBox="1">
            <a:spLocks noChangeAspect="1" noChangeArrowheads="1"/>
          </p:cNvSpPr>
          <p:nvPr/>
        </p:nvSpPr>
        <p:spPr bwMode="auto">
          <a:xfrm>
            <a:off x="3690121" y="4134694"/>
            <a:ext cx="595768" cy="200329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" b="1" i="0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ПРИЧАЛ</a:t>
            </a:r>
            <a:endParaRPr kumimoji="0" lang="ru-RU" sz="500" b="1" i="0" u="sng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116" name="Скругленный прямоугольник 115"/>
          <p:cNvSpPr/>
          <p:nvPr/>
        </p:nvSpPr>
        <p:spPr bwMode="auto">
          <a:xfrm>
            <a:off x="7598911" y="2519116"/>
            <a:ext cx="60349" cy="60349"/>
          </a:xfrm>
          <a:prstGeom prst="roundRect">
            <a:avLst/>
          </a:prstGeom>
          <a:solidFill>
            <a:srgbClr val="7030A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8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17" name="Text Box 450"/>
          <p:cNvSpPr txBox="1">
            <a:spLocks noChangeAspect="1" noChangeArrowheads="1"/>
          </p:cNvSpPr>
          <p:nvPr/>
        </p:nvSpPr>
        <p:spPr bwMode="auto">
          <a:xfrm>
            <a:off x="6444125" y="2507192"/>
            <a:ext cx="1394320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Ермаковская переправа</a:t>
            </a:r>
            <a:endParaRPr kumimoji="0" lang="ru-RU" sz="6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118" name="Стрелка вниз 117"/>
          <p:cNvSpPr/>
          <p:nvPr/>
        </p:nvSpPr>
        <p:spPr bwMode="auto">
          <a:xfrm>
            <a:off x="184601" y="6308288"/>
            <a:ext cx="99846" cy="269562"/>
          </a:xfrm>
          <a:prstGeom prst="downArrow">
            <a:avLst/>
          </a:prstGeom>
          <a:solidFill>
            <a:srgbClr val="000000">
              <a:lumMod val="95000"/>
              <a:lumOff val="5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8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19" name="Text Box 452"/>
          <p:cNvSpPr txBox="1">
            <a:spLocks noChangeAspect="1" noChangeArrowheads="1"/>
          </p:cNvSpPr>
          <p:nvPr/>
        </p:nvSpPr>
        <p:spPr bwMode="auto">
          <a:xfrm>
            <a:off x="70774" y="6464932"/>
            <a:ext cx="1063557" cy="366002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ТЮМЕНЬ</a:t>
            </a:r>
            <a:endParaRPr kumimoji="0" lang="ru-RU" sz="1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120" name="Text Box 445"/>
          <p:cNvSpPr txBox="1">
            <a:spLocks noChangeAspect="1" noChangeArrowheads="1"/>
          </p:cNvSpPr>
          <p:nvPr/>
        </p:nvSpPr>
        <p:spPr bwMode="auto">
          <a:xfrm>
            <a:off x="5378507" y="5551100"/>
            <a:ext cx="1086661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12223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1" i="0" u="sng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УРНЕНСКОЕ М</a:t>
            </a:r>
            <a:r>
              <a:rPr kumimoji="0" lang="en-US" sz="600" b="1" i="0" u="sng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/</a:t>
            </a:r>
            <a:r>
              <a:rPr kumimoji="0" lang="ru-RU" sz="600" b="1" i="0" u="sng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Р</a:t>
            </a:r>
          </a:p>
        </p:txBody>
      </p:sp>
      <p:sp>
        <p:nvSpPr>
          <p:cNvPr id="126" name="Text Box 444"/>
          <p:cNvSpPr txBox="1">
            <a:spLocks noChangeAspect="1" noChangeArrowheads="1"/>
          </p:cNvSpPr>
          <p:nvPr/>
        </p:nvSpPr>
        <p:spPr bwMode="auto">
          <a:xfrm>
            <a:off x="5132635" y="3923578"/>
            <a:ext cx="1110943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marL="0" marR="0" lvl="0" indent="0" defTabSz="12223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00" b="1" i="0" u="sng" strike="noStrike" kern="0" cap="none" spc="0" normalizeH="0" baseline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</a:defRPr>
            </a:lvl1pPr>
            <a:lvl2pPr>
              <a:defRPr sz="8000"/>
            </a:lvl2pPr>
            <a:lvl3pPr>
              <a:defRPr sz="8000"/>
            </a:lvl3pPr>
            <a:lvl4pPr>
              <a:defRPr sz="8000"/>
            </a:lvl4pPr>
            <a:lvl5pPr>
              <a:defRPr sz="8000"/>
            </a:lvl5pPr>
            <a:lvl6pPr>
              <a:defRPr sz="8000"/>
            </a:lvl6pPr>
            <a:lvl7pPr>
              <a:defRPr sz="8000"/>
            </a:lvl7pPr>
            <a:lvl8pPr>
              <a:defRPr sz="8000"/>
            </a:lvl8pPr>
            <a:lvl9pPr>
              <a:defRPr sz="8000"/>
            </a:lvl9pPr>
          </a:lstStyle>
          <a:p>
            <a:r>
              <a:rPr lang="ru-RU" dirty="0"/>
              <a:t>ПРОТОЗАНОВСКОЕ М</a:t>
            </a:r>
            <a:r>
              <a:rPr lang="en-US" dirty="0"/>
              <a:t>/</a:t>
            </a:r>
            <a:r>
              <a:rPr lang="ru-RU" dirty="0"/>
              <a:t>Р</a:t>
            </a:r>
          </a:p>
        </p:txBody>
      </p:sp>
      <p:sp>
        <p:nvSpPr>
          <p:cNvPr id="128" name="Полилиния 127"/>
          <p:cNvSpPr/>
          <p:nvPr/>
        </p:nvSpPr>
        <p:spPr bwMode="auto">
          <a:xfrm>
            <a:off x="3185176" y="2314046"/>
            <a:ext cx="274820" cy="260696"/>
          </a:xfrm>
          <a:custGeom>
            <a:avLst/>
            <a:gdLst>
              <a:gd name="connsiteX0" fmla="*/ 466725 w 466725"/>
              <a:gd name="connsiteY0" fmla="*/ 523875 h 523875"/>
              <a:gd name="connsiteX1" fmla="*/ 400050 w 466725"/>
              <a:gd name="connsiteY1" fmla="*/ 500063 h 523875"/>
              <a:gd name="connsiteX2" fmla="*/ 376238 w 466725"/>
              <a:gd name="connsiteY2" fmla="*/ 461963 h 523875"/>
              <a:gd name="connsiteX3" fmla="*/ 400050 w 466725"/>
              <a:gd name="connsiteY3" fmla="*/ 419100 h 523875"/>
              <a:gd name="connsiteX4" fmla="*/ 371475 w 466725"/>
              <a:gd name="connsiteY4" fmla="*/ 390525 h 523875"/>
              <a:gd name="connsiteX5" fmla="*/ 328613 w 466725"/>
              <a:gd name="connsiteY5" fmla="*/ 366713 h 523875"/>
              <a:gd name="connsiteX6" fmla="*/ 328613 w 466725"/>
              <a:gd name="connsiteY6" fmla="*/ 333375 h 523875"/>
              <a:gd name="connsiteX7" fmla="*/ 328613 w 466725"/>
              <a:gd name="connsiteY7" fmla="*/ 314325 h 523875"/>
              <a:gd name="connsiteX8" fmla="*/ 333375 w 466725"/>
              <a:gd name="connsiteY8" fmla="*/ 271463 h 523875"/>
              <a:gd name="connsiteX9" fmla="*/ 314325 w 466725"/>
              <a:gd name="connsiteY9" fmla="*/ 233363 h 523875"/>
              <a:gd name="connsiteX10" fmla="*/ 242888 w 466725"/>
              <a:gd name="connsiteY10" fmla="*/ 200025 h 523875"/>
              <a:gd name="connsiteX11" fmla="*/ 161925 w 466725"/>
              <a:gd name="connsiteY11" fmla="*/ 171450 h 523875"/>
              <a:gd name="connsiteX12" fmla="*/ 114300 w 466725"/>
              <a:gd name="connsiteY12" fmla="*/ 171450 h 523875"/>
              <a:gd name="connsiteX13" fmla="*/ 119063 w 466725"/>
              <a:gd name="connsiteY13" fmla="*/ 114300 h 523875"/>
              <a:gd name="connsiteX14" fmla="*/ 80963 w 466725"/>
              <a:gd name="connsiteY14" fmla="*/ 109538 h 523875"/>
              <a:gd name="connsiteX15" fmla="*/ 61913 w 466725"/>
              <a:gd name="connsiteY15" fmla="*/ 109538 h 523875"/>
              <a:gd name="connsiteX16" fmla="*/ 42863 w 466725"/>
              <a:gd name="connsiteY16" fmla="*/ 95250 h 523875"/>
              <a:gd name="connsiteX17" fmla="*/ 0 w 466725"/>
              <a:gd name="connsiteY17" fmla="*/ 0 h 523875"/>
              <a:gd name="connsiteX0" fmla="*/ 454108 w 454108"/>
              <a:gd name="connsiteY0" fmla="*/ 771346 h 771346"/>
              <a:gd name="connsiteX1" fmla="*/ 400050 w 454108"/>
              <a:gd name="connsiteY1" fmla="*/ 500063 h 771346"/>
              <a:gd name="connsiteX2" fmla="*/ 376238 w 454108"/>
              <a:gd name="connsiteY2" fmla="*/ 461963 h 771346"/>
              <a:gd name="connsiteX3" fmla="*/ 400050 w 454108"/>
              <a:gd name="connsiteY3" fmla="*/ 419100 h 771346"/>
              <a:gd name="connsiteX4" fmla="*/ 371475 w 454108"/>
              <a:gd name="connsiteY4" fmla="*/ 390525 h 771346"/>
              <a:gd name="connsiteX5" fmla="*/ 328613 w 454108"/>
              <a:gd name="connsiteY5" fmla="*/ 366713 h 771346"/>
              <a:gd name="connsiteX6" fmla="*/ 328613 w 454108"/>
              <a:gd name="connsiteY6" fmla="*/ 333375 h 771346"/>
              <a:gd name="connsiteX7" fmla="*/ 328613 w 454108"/>
              <a:gd name="connsiteY7" fmla="*/ 314325 h 771346"/>
              <a:gd name="connsiteX8" fmla="*/ 333375 w 454108"/>
              <a:gd name="connsiteY8" fmla="*/ 271463 h 771346"/>
              <a:gd name="connsiteX9" fmla="*/ 314325 w 454108"/>
              <a:gd name="connsiteY9" fmla="*/ 233363 h 771346"/>
              <a:gd name="connsiteX10" fmla="*/ 242888 w 454108"/>
              <a:gd name="connsiteY10" fmla="*/ 200025 h 771346"/>
              <a:gd name="connsiteX11" fmla="*/ 161925 w 454108"/>
              <a:gd name="connsiteY11" fmla="*/ 171450 h 771346"/>
              <a:gd name="connsiteX12" fmla="*/ 114300 w 454108"/>
              <a:gd name="connsiteY12" fmla="*/ 171450 h 771346"/>
              <a:gd name="connsiteX13" fmla="*/ 119063 w 454108"/>
              <a:gd name="connsiteY13" fmla="*/ 114300 h 771346"/>
              <a:gd name="connsiteX14" fmla="*/ 80963 w 454108"/>
              <a:gd name="connsiteY14" fmla="*/ 109538 h 771346"/>
              <a:gd name="connsiteX15" fmla="*/ 61913 w 454108"/>
              <a:gd name="connsiteY15" fmla="*/ 109538 h 771346"/>
              <a:gd name="connsiteX16" fmla="*/ 42863 w 454108"/>
              <a:gd name="connsiteY16" fmla="*/ 95250 h 771346"/>
              <a:gd name="connsiteX17" fmla="*/ 0 w 454108"/>
              <a:gd name="connsiteY17" fmla="*/ 0 h 771346"/>
              <a:gd name="connsiteX0" fmla="*/ 454108 w 454108"/>
              <a:gd name="connsiteY0" fmla="*/ 771346 h 777737"/>
              <a:gd name="connsiteX1" fmla="*/ 400050 w 454108"/>
              <a:gd name="connsiteY1" fmla="*/ 500063 h 777737"/>
              <a:gd name="connsiteX2" fmla="*/ 376238 w 454108"/>
              <a:gd name="connsiteY2" fmla="*/ 461963 h 777737"/>
              <a:gd name="connsiteX3" fmla="*/ 400050 w 454108"/>
              <a:gd name="connsiteY3" fmla="*/ 419100 h 777737"/>
              <a:gd name="connsiteX4" fmla="*/ 371475 w 454108"/>
              <a:gd name="connsiteY4" fmla="*/ 390525 h 777737"/>
              <a:gd name="connsiteX5" fmla="*/ 328613 w 454108"/>
              <a:gd name="connsiteY5" fmla="*/ 366713 h 777737"/>
              <a:gd name="connsiteX6" fmla="*/ 328613 w 454108"/>
              <a:gd name="connsiteY6" fmla="*/ 333375 h 777737"/>
              <a:gd name="connsiteX7" fmla="*/ 328613 w 454108"/>
              <a:gd name="connsiteY7" fmla="*/ 314325 h 777737"/>
              <a:gd name="connsiteX8" fmla="*/ 333375 w 454108"/>
              <a:gd name="connsiteY8" fmla="*/ 271463 h 777737"/>
              <a:gd name="connsiteX9" fmla="*/ 314325 w 454108"/>
              <a:gd name="connsiteY9" fmla="*/ 233363 h 777737"/>
              <a:gd name="connsiteX10" fmla="*/ 242888 w 454108"/>
              <a:gd name="connsiteY10" fmla="*/ 200025 h 777737"/>
              <a:gd name="connsiteX11" fmla="*/ 161925 w 454108"/>
              <a:gd name="connsiteY11" fmla="*/ 171450 h 777737"/>
              <a:gd name="connsiteX12" fmla="*/ 114300 w 454108"/>
              <a:gd name="connsiteY12" fmla="*/ 171450 h 777737"/>
              <a:gd name="connsiteX13" fmla="*/ 119063 w 454108"/>
              <a:gd name="connsiteY13" fmla="*/ 114300 h 777737"/>
              <a:gd name="connsiteX14" fmla="*/ 80963 w 454108"/>
              <a:gd name="connsiteY14" fmla="*/ 109538 h 777737"/>
              <a:gd name="connsiteX15" fmla="*/ 61913 w 454108"/>
              <a:gd name="connsiteY15" fmla="*/ 109538 h 777737"/>
              <a:gd name="connsiteX16" fmla="*/ 42863 w 454108"/>
              <a:gd name="connsiteY16" fmla="*/ 95250 h 777737"/>
              <a:gd name="connsiteX17" fmla="*/ 0 w 454108"/>
              <a:gd name="connsiteY17" fmla="*/ 0 h 777737"/>
              <a:gd name="connsiteX0" fmla="*/ 531913 w 531913"/>
              <a:gd name="connsiteY0" fmla="*/ 769351 h 775777"/>
              <a:gd name="connsiteX1" fmla="*/ 400050 w 531913"/>
              <a:gd name="connsiteY1" fmla="*/ 500063 h 775777"/>
              <a:gd name="connsiteX2" fmla="*/ 376238 w 531913"/>
              <a:gd name="connsiteY2" fmla="*/ 461963 h 775777"/>
              <a:gd name="connsiteX3" fmla="*/ 400050 w 531913"/>
              <a:gd name="connsiteY3" fmla="*/ 419100 h 775777"/>
              <a:gd name="connsiteX4" fmla="*/ 371475 w 531913"/>
              <a:gd name="connsiteY4" fmla="*/ 390525 h 775777"/>
              <a:gd name="connsiteX5" fmla="*/ 328613 w 531913"/>
              <a:gd name="connsiteY5" fmla="*/ 366713 h 775777"/>
              <a:gd name="connsiteX6" fmla="*/ 328613 w 531913"/>
              <a:gd name="connsiteY6" fmla="*/ 333375 h 775777"/>
              <a:gd name="connsiteX7" fmla="*/ 328613 w 531913"/>
              <a:gd name="connsiteY7" fmla="*/ 314325 h 775777"/>
              <a:gd name="connsiteX8" fmla="*/ 333375 w 531913"/>
              <a:gd name="connsiteY8" fmla="*/ 271463 h 775777"/>
              <a:gd name="connsiteX9" fmla="*/ 314325 w 531913"/>
              <a:gd name="connsiteY9" fmla="*/ 233363 h 775777"/>
              <a:gd name="connsiteX10" fmla="*/ 242888 w 531913"/>
              <a:gd name="connsiteY10" fmla="*/ 200025 h 775777"/>
              <a:gd name="connsiteX11" fmla="*/ 161925 w 531913"/>
              <a:gd name="connsiteY11" fmla="*/ 171450 h 775777"/>
              <a:gd name="connsiteX12" fmla="*/ 114300 w 531913"/>
              <a:gd name="connsiteY12" fmla="*/ 171450 h 775777"/>
              <a:gd name="connsiteX13" fmla="*/ 119063 w 531913"/>
              <a:gd name="connsiteY13" fmla="*/ 114300 h 775777"/>
              <a:gd name="connsiteX14" fmla="*/ 80963 w 531913"/>
              <a:gd name="connsiteY14" fmla="*/ 109538 h 775777"/>
              <a:gd name="connsiteX15" fmla="*/ 61913 w 531913"/>
              <a:gd name="connsiteY15" fmla="*/ 109538 h 775777"/>
              <a:gd name="connsiteX16" fmla="*/ 42863 w 531913"/>
              <a:gd name="connsiteY16" fmla="*/ 95250 h 775777"/>
              <a:gd name="connsiteX17" fmla="*/ 0 w 531913"/>
              <a:gd name="connsiteY17" fmla="*/ 0 h 775777"/>
              <a:gd name="connsiteX0" fmla="*/ 531913 w 531913"/>
              <a:gd name="connsiteY0" fmla="*/ 769351 h 776633"/>
              <a:gd name="connsiteX1" fmla="*/ 400050 w 531913"/>
              <a:gd name="connsiteY1" fmla="*/ 500063 h 776633"/>
              <a:gd name="connsiteX2" fmla="*/ 376238 w 531913"/>
              <a:gd name="connsiteY2" fmla="*/ 461963 h 776633"/>
              <a:gd name="connsiteX3" fmla="*/ 400050 w 531913"/>
              <a:gd name="connsiteY3" fmla="*/ 419100 h 776633"/>
              <a:gd name="connsiteX4" fmla="*/ 371475 w 531913"/>
              <a:gd name="connsiteY4" fmla="*/ 390525 h 776633"/>
              <a:gd name="connsiteX5" fmla="*/ 328613 w 531913"/>
              <a:gd name="connsiteY5" fmla="*/ 366713 h 776633"/>
              <a:gd name="connsiteX6" fmla="*/ 328613 w 531913"/>
              <a:gd name="connsiteY6" fmla="*/ 333375 h 776633"/>
              <a:gd name="connsiteX7" fmla="*/ 328613 w 531913"/>
              <a:gd name="connsiteY7" fmla="*/ 314325 h 776633"/>
              <a:gd name="connsiteX8" fmla="*/ 333375 w 531913"/>
              <a:gd name="connsiteY8" fmla="*/ 271463 h 776633"/>
              <a:gd name="connsiteX9" fmla="*/ 314325 w 531913"/>
              <a:gd name="connsiteY9" fmla="*/ 233363 h 776633"/>
              <a:gd name="connsiteX10" fmla="*/ 242888 w 531913"/>
              <a:gd name="connsiteY10" fmla="*/ 200025 h 776633"/>
              <a:gd name="connsiteX11" fmla="*/ 161925 w 531913"/>
              <a:gd name="connsiteY11" fmla="*/ 171450 h 776633"/>
              <a:gd name="connsiteX12" fmla="*/ 114300 w 531913"/>
              <a:gd name="connsiteY12" fmla="*/ 171450 h 776633"/>
              <a:gd name="connsiteX13" fmla="*/ 119063 w 531913"/>
              <a:gd name="connsiteY13" fmla="*/ 114300 h 776633"/>
              <a:gd name="connsiteX14" fmla="*/ 80963 w 531913"/>
              <a:gd name="connsiteY14" fmla="*/ 109538 h 776633"/>
              <a:gd name="connsiteX15" fmla="*/ 61913 w 531913"/>
              <a:gd name="connsiteY15" fmla="*/ 109538 h 776633"/>
              <a:gd name="connsiteX16" fmla="*/ 42863 w 531913"/>
              <a:gd name="connsiteY16" fmla="*/ 95250 h 776633"/>
              <a:gd name="connsiteX17" fmla="*/ 0 w 531913"/>
              <a:gd name="connsiteY17" fmla="*/ 0 h 776633"/>
              <a:gd name="connsiteX0" fmla="*/ 531913 w 531913"/>
              <a:gd name="connsiteY0" fmla="*/ 769351 h 775925"/>
              <a:gd name="connsiteX1" fmla="*/ 400050 w 531913"/>
              <a:gd name="connsiteY1" fmla="*/ 500063 h 775925"/>
              <a:gd name="connsiteX2" fmla="*/ 400050 w 531913"/>
              <a:gd name="connsiteY2" fmla="*/ 419100 h 775925"/>
              <a:gd name="connsiteX3" fmla="*/ 371475 w 531913"/>
              <a:gd name="connsiteY3" fmla="*/ 390525 h 775925"/>
              <a:gd name="connsiteX4" fmla="*/ 328613 w 531913"/>
              <a:gd name="connsiteY4" fmla="*/ 366713 h 775925"/>
              <a:gd name="connsiteX5" fmla="*/ 328613 w 531913"/>
              <a:gd name="connsiteY5" fmla="*/ 333375 h 775925"/>
              <a:gd name="connsiteX6" fmla="*/ 328613 w 531913"/>
              <a:gd name="connsiteY6" fmla="*/ 314325 h 775925"/>
              <a:gd name="connsiteX7" fmla="*/ 333375 w 531913"/>
              <a:gd name="connsiteY7" fmla="*/ 271463 h 775925"/>
              <a:gd name="connsiteX8" fmla="*/ 314325 w 531913"/>
              <a:gd name="connsiteY8" fmla="*/ 233363 h 775925"/>
              <a:gd name="connsiteX9" fmla="*/ 242888 w 531913"/>
              <a:gd name="connsiteY9" fmla="*/ 200025 h 775925"/>
              <a:gd name="connsiteX10" fmla="*/ 161925 w 531913"/>
              <a:gd name="connsiteY10" fmla="*/ 171450 h 775925"/>
              <a:gd name="connsiteX11" fmla="*/ 114300 w 531913"/>
              <a:gd name="connsiteY11" fmla="*/ 171450 h 775925"/>
              <a:gd name="connsiteX12" fmla="*/ 119063 w 531913"/>
              <a:gd name="connsiteY12" fmla="*/ 114300 h 775925"/>
              <a:gd name="connsiteX13" fmla="*/ 80963 w 531913"/>
              <a:gd name="connsiteY13" fmla="*/ 109538 h 775925"/>
              <a:gd name="connsiteX14" fmla="*/ 61913 w 531913"/>
              <a:gd name="connsiteY14" fmla="*/ 109538 h 775925"/>
              <a:gd name="connsiteX15" fmla="*/ 42863 w 531913"/>
              <a:gd name="connsiteY15" fmla="*/ 95250 h 775925"/>
              <a:gd name="connsiteX16" fmla="*/ 0 w 531913"/>
              <a:gd name="connsiteY16" fmla="*/ 0 h 775925"/>
              <a:gd name="connsiteX0" fmla="*/ 531913 w 531913"/>
              <a:gd name="connsiteY0" fmla="*/ 769351 h 778395"/>
              <a:gd name="connsiteX1" fmla="*/ 418975 w 531913"/>
              <a:gd name="connsiteY1" fmla="*/ 582387 h 778395"/>
              <a:gd name="connsiteX2" fmla="*/ 400050 w 531913"/>
              <a:gd name="connsiteY2" fmla="*/ 419100 h 778395"/>
              <a:gd name="connsiteX3" fmla="*/ 371475 w 531913"/>
              <a:gd name="connsiteY3" fmla="*/ 390525 h 778395"/>
              <a:gd name="connsiteX4" fmla="*/ 328613 w 531913"/>
              <a:gd name="connsiteY4" fmla="*/ 366713 h 778395"/>
              <a:gd name="connsiteX5" fmla="*/ 328613 w 531913"/>
              <a:gd name="connsiteY5" fmla="*/ 333375 h 778395"/>
              <a:gd name="connsiteX6" fmla="*/ 328613 w 531913"/>
              <a:gd name="connsiteY6" fmla="*/ 314325 h 778395"/>
              <a:gd name="connsiteX7" fmla="*/ 333375 w 531913"/>
              <a:gd name="connsiteY7" fmla="*/ 271463 h 778395"/>
              <a:gd name="connsiteX8" fmla="*/ 314325 w 531913"/>
              <a:gd name="connsiteY8" fmla="*/ 233363 h 778395"/>
              <a:gd name="connsiteX9" fmla="*/ 242888 w 531913"/>
              <a:gd name="connsiteY9" fmla="*/ 200025 h 778395"/>
              <a:gd name="connsiteX10" fmla="*/ 161925 w 531913"/>
              <a:gd name="connsiteY10" fmla="*/ 171450 h 778395"/>
              <a:gd name="connsiteX11" fmla="*/ 114300 w 531913"/>
              <a:gd name="connsiteY11" fmla="*/ 171450 h 778395"/>
              <a:gd name="connsiteX12" fmla="*/ 119063 w 531913"/>
              <a:gd name="connsiteY12" fmla="*/ 114300 h 778395"/>
              <a:gd name="connsiteX13" fmla="*/ 80963 w 531913"/>
              <a:gd name="connsiteY13" fmla="*/ 109538 h 778395"/>
              <a:gd name="connsiteX14" fmla="*/ 61913 w 531913"/>
              <a:gd name="connsiteY14" fmla="*/ 109538 h 778395"/>
              <a:gd name="connsiteX15" fmla="*/ 42863 w 531913"/>
              <a:gd name="connsiteY15" fmla="*/ 95250 h 778395"/>
              <a:gd name="connsiteX16" fmla="*/ 0 w 531913"/>
              <a:gd name="connsiteY16" fmla="*/ 0 h 778395"/>
              <a:gd name="connsiteX0" fmla="*/ 531913 w 531913"/>
              <a:gd name="connsiteY0" fmla="*/ 769351 h 778001"/>
              <a:gd name="connsiteX1" fmla="*/ 418975 w 531913"/>
              <a:gd name="connsiteY1" fmla="*/ 582387 h 778001"/>
              <a:gd name="connsiteX2" fmla="*/ 400050 w 531913"/>
              <a:gd name="connsiteY2" fmla="*/ 419100 h 778001"/>
              <a:gd name="connsiteX3" fmla="*/ 371475 w 531913"/>
              <a:gd name="connsiteY3" fmla="*/ 390525 h 778001"/>
              <a:gd name="connsiteX4" fmla="*/ 328613 w 531913"/>
              <a:gd name="connsiteY4" fmla="*/ 366713 h 778001"/>
              <a:gd name="connsiteX5" fmla="*/ 328613 w 531913"/>
              <a:gd name="connsiteY5" fmla="*/ 333375 h 778001"/>
              <a:gd name="connsiteX6" fmla="*/ 328613 w 531913"/>
              <a:gd name="connsiteY6" fmla="*/ 314325 h 778001"/>
              <a:gd name="connsiteX7" fmla="*/ 333375 w 531913"/>
              <a:gd name="connsiteY7" fmla="*/ 271463 h 778001"/>
              <a:gd name="connsiteX8" fmla="*/ 314325 w 531913"/>
              <a:gd name="connsiteY8" fmla="*/ 233363 h 778001"/>
              <a:gd name="connsiteX9" fmla="*/ 242888 w 531913"/>
              <a:gd name="connsiteY9" fmla="*/ 200025 h 778001"/>
              <a:gd name="connsiteX10" fmla="*/ 161925 w 531913"/>
              <a:gd name="connsiteY10" fmla="*/ 171450 h 778001"/>
              <a:gd name="connsiteX11" fmla="*/ 114300 w 531913"/>
              <a:gd name="connsiteY11" fmla="*/ 171450 h 778001"/>
              <a:gd name="connsiteX12" fmla="*/ 119063 w 531913"/>
              <a:gd name="connsiteY12" fmla="*/ 114300 h 778001"/>
              <a:gd name="connsiteX13" fmla="*/ 80963 w 531913"/>
              <a:gd name="connsiteY13" fmla="*/ 109538 h 778001"/>
              <a:gd name="connsiteX14" fmla="*/ 61913 w 531913"/>
              <a:gd name="connsiteY14" fmla="*/ 109538 h 778001"/>
              <a:gd name="connsiteX15" fmla="*/ 42863 w 531913"/>
              <a:gd name="connsiteY15" fmla="*/ 95250 h 778001"/>
              <a:gd name="connsiteX16" fmla="*/ 0 w 531913"/>
              <a:gd name="connsiteY16" fmla="*/ 0 h 778001"/>
              <a:gd name="connsiteX0" fmla="*/ 531913 w 531913"/>
              <a:gd name="connsiteY0" fmla="*/ 769351 h 769351"/>
              <a:gd name="connsiteX1" fmla="*/ 418975 w 531913"/>
              <a:gd name="connsiteY1" fmla="*/ 582387 h 769351"/>
              <a:gd name="connsiteX2" fmla="*/ 400050 w 531913"/>
              <a:gd name="connsiteY2" fmla="*/ 419100 h 769351"/>
              <a:gd name="connsiteX3" fmla="*/ 371475 w 531913"/>
              <a:gd name="connsiteY3" fmla="*/ 390525 h 769351"/>
              <a:gd name="connsiteX4" fmla="*/ 328613 w 531913"/>
              <a:gd name="connsiteY4" fmla="*/ 366713 h 769351"/>
              <a:gd name="connsiteX5" fmla="*/ 328613 w 531913"/>
              <a:gd name="connsiteY5" fmla="*/ 333375 h 769351"/>
              <a:gd name="connsiteX6" fmla="*/ 328613 w 531913"/>
              <a:gd name="connsiteY6" fmla="*/ 314325 h 769351"/>
              <a:gd name="connsiteX7" fmla="*/ 333375 w 531913"/>
              <a:gd name="connsiteY7" fmla="*/ 271463 h 769351"/>
              <a:gd name="connsiteX8" fmla="*/ 314325 w 531913"/>
              <a:gd name="connsiteY8" fmla="*/ 233363 h 769351"/>
              <a:gd name="connsiteX9" fmla="*/ 242888 w 531913"/>
              <a:gd name="connsiteY9" fmla="*/ 200025 h 769351"/>
              <a:gd name="connsiteX10" fmla="*/ 161925 w 531913"/>
              <a:gd name="connsiteY10" fmla="*/ 171450 h 769351"/>
              <a:gd name="connsiteX11" fmla="*/ 114300 w 531913"/>
              <a:gd name="connsiteY11" fmla="*/ 171450 h 769351"/>
              <a:gd name="connsiteX12" fmla="*/ 119063 w 531913"/>
              <a:gd name="connsiteY12" fmla="*/ 114300 h 769351"/>
              <a:gd name="connsiteX13" fmla="*/ 80963 w 531913"/>
              <a:gd name="connsiteY13" fmla="*/ 109538 h 769351"/>
              <a:gd name="connsiteX14" fmla="*/ 61913 w 531913"/>
              <a:gd name="connsiteY14" fmla="*/ 109538 h 769351"/>
              <a:gd name="connsiteX15" fmla="*/ 42863 w 531913"/>
              <a:gd name="connsiteY15" fmla="*/ 95250 h 769351"/>
              <a:gd name="connsiteX16" fmla="*/ 0 w 531913"/>
              <a:gd name="connsiteY16" fmla="*/ 0 h 769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31913" h="769351">
                <a:moveTo>
                  <a:pt x="531913" y="769351"/>
                </a:moveTo>
                <a:cubicBezTo>
                  <a:pt x="471945" y="733666"/>
                  <a:pt x="463033" y="630284"/>
                  <a:pt x="418975" y="582387"/>
                </a:cubicBezTo>
                <a:cubicBezTo>
                  <a:pt x="374917" y="534490"/>
                  <a:pt x="407967" y="451077"/>
                  <a:pt x="400050" y="419100"/>
                </a:cubicBezTo>
                <a:cubicBezTo>
                  <a:pt x="392133" y="387123"/>
                  <a:pt x="383381" y="399256"/>
                  <a:pt x="371475" y="390525"/>
                </a:cubicBezTo>
                <a:cubicBezTo>
                  <a:pt x="359569" y="381794"/>
                  <a:pt x="335757" y="376238"/>
                  <a:pt x="328613" y="366713"/>
                </a:cubicBezTo>
                <a:cubicBezTo>
                  <a:pt x="321469" y="357188"/>
                  <a:pt x="328613" y="333375"/>
                  <a:pt x="328613" y="333375"/>
                </a:cubicBezTo>
                <a:cubicBezTo>
                  <a:pt x="328613" y="324644"/>
                  <a:pt x="327819" y="324644"/>
                  <a:pt x="328613" y="314325"/>
                </a:cubicBezTo>
                <a:cubicBezTo>
                  <a:pt x="329407" y="304006"/>
                  <a:pt x="335756" y="284957"/>
                  <a:pt x="333375" y="271463"/>
                </a:cubicBezTo>
                <a:cubicBezTo>
                  <a:pt x="330994" y="257969"/>
                  <a:pt x="329406" y="245269"/>
                  <a:pt x="314325" y="233363"/>
                </a:cubicBezTo>
                <a:cubicBezTo>
                  <a:pt x="299244" y="221457"/>
                  <a:pt x="268288" y="210344"/>
                  <a:pt x="242888" y="200025"/>
                </a:cubicBezTo>
                <a:cubicBezTo>
                  <a:pt x="217488" y="189706"/>
                  <a:pt x="183356" y="176212"/>
                  <a:pt x="161925" y="171450"/>
                </a:cubicBezTo>
                <a:cubicBezTo>
                  <a:pt x="140494" y="166688"/>
                  <a:pt x="121444" y="180975"/>
                  <a:pt x="114300" y="171450"/>
                </a:cubicBezTo>
                <a:cubicBezTo>
                  <a:pt x="107156" y="161925"/>
                  <a:pt x="124619" y="124619"/>
                  <a:pt x="119063" y="114300"/>
                </a:cubicBezTo>
                <a:cubicBezTo>
                  <a:pt x="113507" y="103981"/>
                  <a:pt x="90488" y="110332"/>
                  <a:pt x="80963" y="109538"/>
                </a:cubicBezTo>
                <a:cubicBezTo>
                  <a:pt x="71438" y="108744"/>
                  <a:pt x="68263" y="111919"/>
                  <a:pt x="61913" y="109538"/>
                </a:cubicBezTo>
                <a:cubicBezTo>
                  <a:pt x="55563" y="107157"/>
                  <a:pt x="53182" y="113506"/>
                  <a:pt x="42863" y="95250"/>
                </a:cubicBezTo>
                <a:cubicBezTo>
                  <a:pt x="32544" y="76994"/>
                  <a:pt x="16272" y="38497"/>
                  <a:pt x="0" y="0"/>
                </a:cubicBezTo>
              </a:path>
            </a:pathLst>
          </a:custGeom>
          <a:noFill/>
          <a:ln w="12700" cap="flat" cmpd="sng" algn="ctr">
            <a:solidFill>
              <a:srgbClr val="8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3" name="Овал 102"/>
          <p:cNvSpPr>
            <a:spLocks/>
          </p:cNvSpPr>
          <p:nvPr/>
        </p:nvSpPr>
        <p:spPr bwMode="auto">
          <a:xfrm>
            <a:off x="3138233" y="2266903"/>
            <a:ext cx="54000" cy="54000"/>
          </a:xfrm>
          <a:prstGeom prst="ellipse">
            <a:avLst/>
          </a:prstGeom>
          <a:solidFill>
            <a:srgbClr val="FF000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12223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af-ZA" sz="13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4" name="AutoShape 459"/>
          <p:cNvSpPr>
            <a:spLocks noChangeAspect="1" noChangeArrowheads="1"/>
          </p:cNvSpPr>
          <p:nvPr/>
        </p:nvSpPr>
        <p:spPr bwMode="auto">
          <a:xfrm>
            <a:off x="5777525" y="5459121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73" name="AutoShape 459"/>
          <p:cNvSpPr>
            <a:spLocks noChangeAspect="1" noChangeArrowheads="1"/>
          </p:cNvSpPr>
          <p:nvPr/>
        </p:nvSpPr>
        <p:spPr bwMode="auto">
          <a:xfrm>
            <a:off x="6284875" y="5105278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34" name="Text Box 445"/>
          <p:cNvSpPr txBox="1">
            <a:spLocks noChangeAspect="1" noChangeArrowheads="1"/>
          </p:cNvSpPr>
          <p:nvPr/>
        </p:nvSpPr>
        <p:spPr bwMode="auto">
          <a:xfrm>
            <a:off x="2207650" y="3161619"/>
            <a:ext cx="874903" cy="308051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12223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0" dirty="0">
                <a:solidFill>
                  <a:srgbClr val="002060"/>
                </a:solidFill>
                <a:latin typeface="Corbel" pitchFamily="34" charset="0"/>
              </a:rPr>
              <a:t>Ц</a:t>
            </a:r>
            <a:r>
              <a:rPr kumimoji="0" lang="ru-RU" sz="1200" b="1" i="0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ЦО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1345943" y="4127767"/>
            <a:ext cx="140400" cy="138461"/>
            <a:chOff x="1858460" y="4044816"/>
            <a:chExt cx="115804" cy="138461"/>
          </a:xfrm>
        </p:grpSpPr>
        <p:sp>
          <p:nvSpPr>
            <p:cNvPr id="55" name="Овал 54"/>
            <p:cNvSpPr>
              <a:spLocks noChangeAspect="1"/>
            </p:cNvSpPr>
            <p:nvPr/>
          </p:nvSpPr>
          <p:spPr bwMode="auto">
            <a:xfrm>
              <a:off x="1858460" y="4044816"/>
              <a:ext cx="115804" cy="138461"/>
            </a:xfrm>
            <a:prstGeom prst="ellipse">
              <a:avLst/>
            </a:prstGeom>
            <a:solidFill>
              <a:srgbClr val="FFFFFF"/>
            </a:solidFill>
            <a:ln w="63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marL="0" marR="0" lvl="0" indent="0" algn="l" defTabSz="12223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f-ZA" sz="13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56" name="Овал 55"/>
            <p:cNvSpPr>
              <a:spLocks noChangeAspect="1"/>
            </p:cNvSpPr>
            <p:nvPr/>
          </p:nvSpPr>
          <p:spPr bwMode="auto">
            <a:xfrm>
              <a:off x="1884864" y="4076384"/>
              <a:ext cx="62997" cy="75323"/>
            </a:xfrm>
            <a:prstGeom prst="ellipse">
              <a:avLst/>
            </a:prstGeom>
            <a:solidFill>
              <a:srgbClr val="FF0000"/>
            </a:solidFill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marL="0" marR="0" lvl="0" indent="0" algn="l" defTabSz="122237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f-ZA" sz="13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</p:grpSp>
      <p:sp>
        <p:nvSpPr>
          <p:cNvPr id="176" name="Полилиния 175"/>
          <p:cNvSpPr/>
          <p:nvPr/>
        </p:nvSpPr>
        <p:spPr>
          <a:xfrm rot="2671251">
            <a:off x="3895030" y="3125278"/>
            <a:ext cx="325798" cy="168742"/>
          </a:xfrm>
          <a:custGeom>
            <a:avLst/>
            <a:gdLst>
              <a:gd name="connsiteX0" fmla="*/ 0 w 185738"/>
              <a:gd name="connsiteY0" fmla="*/ 0 h 338137"/>
              <a:gd name="connsiteX1" fmla="*/ 26194 w 185738"/>
              <a:gd name="connsiteY1" fmla="*/ 85725 h 338137"/>
              <a:gd name="connsiteX2" fmla="*/ 71438 w 185738"/>
              <a:gd name="connsiteY2" fmla="*/ 142875 h 338137"/>
              <a:gd name="connsiteX3" fmla="*/ 80963 w 185738"/>
              <a:gd name="connsiteY3" fmla="*/ 207168 h 338137"/>
              <a:gd name="connsiteX4" fmla="*/ 140494 w 185738"/>
              <a:gd name="connsiteY4" fmla="*/ 254793 h 338137"/>
              <a:gd name="connsiteX5" fmla="*/ 185738 w 185738"/>
              <a:gd name="connsiteY5" fmla="*/ 338137 h 338137"/>
              <a:gd name="connsiteX0" fmla="*/ 0 w 185738"/>
              <a:gd name="connsiteY0" fmla="*/ 0 h 338137"/>
              <a:gd name="connsiteX1" fmla="*/ 26194 w 185738"/>
              <a:gd name="connsiteY1" fmla="*/ 85725 h 338137"/>
              <a:gd name="connsiteX2" fmla="*/ 97632 w 185738"/>
              <a:gd name="connsiteY2" fmla="*/ 135731 h 338137"/>
              <a:gd name="connsiteX3" fmla="*/ 80963 w 185738"/>
              <a:gd name="connsiteY3" fmla="*/ 207168 h 338137"/>
              <a:gd name="connsiteX4" fmla="*/ 140494 w 185738"/>
              <a:gd name="connsiteY4" fmla="*/ 254793 h 338137"/>
              <a:gd name="connsiteX5" fmla="*/ 185738 w 185738"/>
              <a:gd name="connsiteY5" fmla="*/ 338137 h 338137"/>
              <a:gd name="connsiteX0" fmla="*/ 0 w 185738"/>
              <a:gd name="connsiteY0" fmla="*/ 0 h 338137"/>
              <a:gd name="connsiteX1" fmla="*/ 26194 w 185738"/>
              <a:gd name="connsiteY1" fmla="*/ 85725 h 338137"/>
              <a:gd name="connsiteX2" fmla="*/ 80963 w 185738"/>
              <a:gd name="connsiteY2" fmla="*/ 140494 h 338137"/>
              <a:gd name="connsiteX3" fmla="*/ 80963 w 185738"/>
              <a:gd name="connsiteY3" fmla="*/ 207168 h 338137"/>
              <a:gd name="connsiteX4" fmla="*/ 140494 w 185738"/>
              <a:gd name="connsiteY4" fmla="*/ 254793 h 338137"/>
              <a:gd name="connsiteX5" fmla="*/ 185738 w 185738"/>
              <a:gd name="connsiteY5" fmla="*/ 338137 h 338137"/>
              <a:gd name="connsiteX0" fmla="*/ 0 w 185738"/>
              <a:gd name="connsiteY0" fmla="*/ 0 h 338137"/>
              <a:gd name="connsiteX1" fmla="*/ 26194 w 185738"/>
              <a:gd name="connsiteY1" fmla="*/ 85725 h 338137"/>
              <a:gd name="connsiteX2" fmla="*/ 80963 w 185738"/>
              <a:gd name="connsiteY2" fmla="*/ 140494 h 338137"/>
              <a:gd name="connsiteX3" fmla="*/ 109538 w 185738"/>
              <a:gd name="connsiteY3" fmla="*/ 204787 h 338137"/>
              <a:gd name="connsiteX4" fmla="*/ 140494 w 185738"/>
              <a:gd name="connsiteY4" fmla="*/ 254793 h 338137"/>
              <a:gd name="connsiteX5" fmla="*/ 185738 w 185738"/>
              <a:gd name="connsiteY5" fmla="*/ 338137 h 338137"/>
              <a:gd name="connsiteX0" fmla="*/ 0 w 185738"/>
              <a:gd name="connsiteY0" fmla="*/ 0 h 338137"/>
              <a:gd name="connsiteX1" fmla="*/ 26194 w 185738"/>
              <a:gd name="connsiteY1" fmla="*/ 85725 h 338137"/>
              <a:gd name="connsiteX2" fmla="*/ 80963 w 185738"/>
              <a:gd name="connsiteY2" fmla="*/ 140494 h 338137"/>
              <a:gd name="connsiteX3" fmla="*/ 109538 w 185738"/>
              <a:gd name="connsiteY3" fmla="*/ 204787 h 338137"/>
              <a:gd name="connsiteX4" fmla="*/ 171450 w 185738"/>
              <a:gd name="connsiteY4" fmla="*/ 235743 h 338137"/>
              <a:gd name="connsiteX5" fmla="*/ 185738 w 185738"/>
              <a:gd name="connsiteY5" fmla="*/ 338137 h 338137"/>
              <a:gd name="connsiteX0" fmla="*/ 0 w 185738"/>
              <a:gd name="connsiteY0" fmla="*/ 0 h 338137"/>
              <a:gd name="connsiteX1" fmla="*/ 26194 w 185738"/>
              <a:gd name="connsiteY1" fmla="*/ 85725 h 338137"/>
              <a:gd name="connsiteX2" fmla="*/ 85726 w 185738"/>
              <a:gd name="connsiteY2" fmla="*/ 123825 h 338137"/>
              <a:gd name="connsiteX3" fmla="*/ 109538 w 185738"/>
              <a:gd name="connsiteY3" fmla="*/ 204787 h 338137"/>
              <a:gd name="connsiteX4" fmla="*/ 171450 w 185738"/>
              <a:gd name="connsiteY4" fmla="*/ 235743 h 338137"/>
              <a:gd name="connsiteX5" fmla="*/ 185738 w 185738"/>
              <a:gd name="connsiteY5" fmla="*/ 338137 h 338137"/>
              <a:gd name="connsiteX0" fmla="*/ 0 w 185738"/>
              <a:gd name="connsiteY0" fmla="*/ 0 h 338137"/>
              <a:gd name="connsiteX1" fmla="*/ 45244 w 185738"/>
              <a:gd name="connsiteY1" fmla="*/ 78582 h 338137"/>
              <a:gd name="connsiteX2" fmla="*/ 85726 w 185738"/>
              <a:gd name="connsiteY2" fmla="*/ 123825 h 338137"/>
              <a:gd name="connsiteX3" fmla="*/ 109538 w 185738"/>
              <a:gd name="connsiteY3" fmla="*/ 204787 h 338137"/>
              <a:gd name="connsiteX4" fmla="*/ 171450 w 185738"/>
              <a:gd name="connsiteY4" fmla="*/ 235743 h 338137"/>
              <a:gd name="connsiteX5" fmla="*/ 185738 w 185738"/>
              <a:gd name="connsiteY5" fmla="*/ 338137 h 338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5738" h="338137">
                <a:moveTo>
                  <a:pt x="0" y="0"/>
                </a:moveTo>
                <a:cubicBezTo>
                  <a:pt x="7144" y="30956"/>
                  <a:pt x="30956" y="57945"/>
                  <a:pt x="45244" y="78582"/>
                </a:cubicBezTo>
                <a:cubicBezTo>
                  <a:pt x="59532" y="99220"/>
                  <a:pt x="75010" y="102791"/>
                  <a:pt x="85726" y="123825"/>
                </a:cubicBezTo>
                <a:cubicBezTo>
                  <a:pt x="96442" y="144859"/>
                  <a:pt x="95251" y="186134"/>
                  <a:pt x="109538" y="204787"/>
                </a:cubicBezTo>
                <a:cubicBezTo>
                  <a:pt x="123825" y="223440"/>
                  <a:pt x="158750" y="213518"/>
                  <a:pt x="171450" y="235743"/>
                </a:cubicBezTo>
                <a:cubicBezTo>
                  <a:pt x="184150" y="257968"/>
                  <a:pt x="177801" y="322262"/>
                  <a:pt x="185738" y="338137"/>
                </a:cubicBezTo>
              </a:path>
            </a:pathLst>
          </a:custGeom>
          <a:noFill/>
          <a:ln w="12700" cap="flat" cmpd="sng" algn="ctr">
            <a:solidFill>
              <a:srgbClr val="8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/>
          <a:p>
            <a:endParaRPr lang="ru-RU" sz="80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67" name="Овал 166"/>
          <p:cNvSpPr>
            <a:spLocks noChangeAspect="1"/>
          </p:cNvSpPr>
          <p:nvPr/>
        </p:nvSpPr>
        <p:spPr bwMode="auto">
          <a:xfrm>
            <a:off x="3937694" y="3474067"/>
            <a:ext cx="27292" cy="32632"/>
          </a:xfrm>
          <a:prstGeom prst="ellipse">
            <a:avLst/>
          </a:prstGeom>
          <a:solidFill>
            <a:srgbClr val="000000"/>
          </a:solidFill>
          <a:ln w="31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af-ZA" sz="10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68" name="Стрелка вниз 167"/>
          <p:cNvSpPr/>
          <p:nvPr/>
        </p:nvSpPr>
        <p:spPr>
          <a:xfrm rot="5400000" flipV="1">
            <a:off x="3853496" y="3473880"/>
            <a:ext cx="50782" cy="78727"/>
          </a:xfrm>
          <a:prstGeom prst="downArrow">
            <a:avLst/>
          </a:prstGeom>
          <a:solidFill>
            <a:schemeClr val="tx2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0" name="Text Box 473"/>
          <p:cNvSpPr txBox="1">
            <a:spLocks noChangeAspect="1" noChangeArrowheads="1"/>
          </p:cNvSpPr>
          <p:nvPr/>
        </p:nvSpPr>
        <p:spPr bwMode="auto">
          <a:xfrm>
            <a:off x="3454358" y="3388057"/>
            <a:ext cx="522879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11</a:t>
            </a:r>
            <a:r>
              <a:rPr kumimoji="0" lang="en-US" sz="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2</a:t>
            </a:r>
            <a:r>
              <a:rPr kumimoji="0" lang="ru-RU" sz="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 км</a:t>
            </a:r>
            <a:endParaRPr kumimoji="0" lang="ru-RU" sz="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182" name="Text Box 473"/>
          <p:cNvSpPr txBox="1">
            <a:spLocks noChangeAspect="1" noChangeArrowheads="1"/>
          </p:cNvSpPr>
          <p:nvPr/>
        </p:nvSpPr>
        <p:spPr bwMode="auto">
          <a:xfrm>
            <a:off x="3727265" y="3035372"/>
            <a:ext cx="470967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600" noProof="0" dirty="0" smtClean="0">
                <a:solidFill>
                  <a:srgbClr val="A50021"/>
                </a:solidFill>
                <a:latin typeface="Century Gothic" pitchFamily="34" charset="0"/>
              </a:rPr>
              <a:t>15</a:t>
            </a:r>
            <a:r>
              <a:rPr kumimoji="0" 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 км</a:t>
            </a:r>
            <a:endParaRPr kumimoji="0" lang="ru-RU" sz="600" b="0" i="0" u="none" strike="noStrike" kern="1200" cap="none" spc="0" normalizeH="0" baseline="0" noProof="0" dirty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183" name="Text Box 473"/>
          <p:cNvSpPr txBox="1">
            <a:spLocks noChangeAspect="1" noChangeArrowheads="1"/>
          </p:cNvSpPr>
          <p:nvPr/>
        </p:nvSpPr>
        <p:spPr bwMode="auto">
          <a:xfrm>
            <a:off x="2884075" y="2333572"/>
            <a:ext cx="663485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1</a:t>
            </a:r>
            <a:r>
              <a:rPr kumimoji="0" 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9 км</a:t>
            </a:r>
            <a:endParaRPr kumimoji="0" lang="ru-RU" sz="600" b="0" i="0" u="none" strike="noStrike" kern="1200" cap="none" spc="0" normalizeH="0" baseline="0" noProof="0" dirty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114" name="Полилиния 113"/>
          <p:cNvSpPr/>
          <p:nvPr/>
        </p:nvSpPr>
        <p:spPr>
          <a:xfrm>
            <a:off x="6430889" y="4877272"/>
            <a:ext cx="145749" cy="140906"/>
          </a:xfrm>
          <a:custGeom>
            <a:avLst/>
            <a:gdLst>
              <a:gd name="connsiteX0" fmla="*/ 1428 w 130988"/>
              <a:gd name="connsiteY0" fmla="*/ 74170 h 156845"/>
              <a:gd name="connsiteX1" fmla="*/ 10953 w 130988"/>
              <a:gd name="connsiteY1" fmla="*/ 24164 h 156845"/>
              <a:gd name="connsiteX2" fmla="*/ 46672 w 130988"/>
              <a:gd name="connsiteY2" fmla="*/ 12258 h 156845"/>
              <a:gd name="connsiteX3" fmla="*/ 89534 w 130988"/>
              <a:gd name="connsiteY3" fmla="*/ 352 h 156845"/>
              <a:gd name="connsiteX4" fmla="*/ 106203 w 130988"/>
              <a:gd name="connsiteY4" fmla="*/ 26545 h 156845"/>
              <a:gd name="connsiteX5" fmla="*/ 70484 w 130988"/>
              <a:gd name="connsiteY5" fmla="*/ 45595 h 156845"/>
              <a:gd name="connsiteX6" fmla="*/ 94297 w 130988"/>
              <a:gd name="connsiteY6" fmla="*/ 86077 h 156845"/>
              <a:gd name="connsiteX7" fmla="*/ 125253 w 130988"/>
              <a:gd name="connsiteY7" fmla="*/ 114652 h 156845"/>
              <a:gd name="connsiteX8" fmla="*/ 130015 w 130988"/>
              <a:gd name="connsiteY8" fmla="*/ 136083 h 156845"/>
              <a:gd name="connsiteX9" fmla="*/ 113347 w 130988"/>
              <a:gd name="connsiteY9" fmla="*/ 150370 h 156845"/>
              <a:gd name="connsiteX10" fmla="*/ 63340 w 130988"/>
              <a:gd name="connsiteY10" fmla="*/ 155133 h 156845"/>
              <a:gd name="connsiteX11" fmla="*/ 37147 w 130988"/>
              <a:gd name="connsiteY11" fmla="*/ 121795 h 156845"/>
              <a:gd name="connsiteX12" fmla="*/ 1428 w 130988"/>
              <a:gd name="connsiteY12" fmla="*/ 74170 h 156845"/>
              <a:gd name="connsiteX0" fmla="*/ 1428 w 130988"/>
              <a:gd name="connsiteY0" fmla="*/ 74170 h 156845"/>
              <a:gd name="connsiteX1" fmla="*/ 10953 w 130988"/>
              <a:gd name="connsiteY1" fmla="*/ 24164 h 156845"/>
              <a:gd name="connsiteX2" fmla="*/ 46672 w 130988"/>
              <a:gd name="connsiteY2" fmla="*/ 12258 h 156845"/>
              <a:gd name="connsiteX3" fmla="*/ 89534 w 130988"/>
              <a:gd name="connsiteY3" fmla="*/ 352 h 156845"/>
              <a:gd name="connsiteX4" fmla="*/ 106203 w 130988"/>
              <a:gd name="connsiteY4" fmla="*/ 26545 h 156845"/>
              <a:gd name="connsiteX5" fmla="*/ 87812 w 130988"/>
              <a:gd name="connsiteY5" fmla="*/ 45595 h 156845"/>
              <a:gd name="connsiteX6" fmla="*/ 94297 w 130988"/>
              <a:gd name="connsiteY6" fmla="*/ 86077 h 156845"/>
              <a:gd name="connsiteX7" fmla="*/ 125253 w 130988"/>
              <a:gd name="connsiteY7" fmla="*/ 114652 h 156845"/>
              <a:gd name="connsiteX8" fmla="*/ 130015 w 130988"/>
              <a:gd name="connsiteY8" fmla="*/ 136083 h 156845"/>
              <a:gd name="connsiteX9" fmla="*/ 113347 w 130988"/>
              <a:gd name="connsiteY9" fmla="*/ 150370 h 156845"/>
              <a:gd name="connsiteX10" fmla="*/ 63340 w 130988"/>
              <a:gd name="connsiteY10" fmla="*/ 155133 h 156845"/>
              <a:gd name="connsiteX11" fmla="*/ 37147 w 130988"/>
              <a:gd name="connsiteY11" fmla="*/ 121795 h 156845"/>
              <a:gd name="connsiteX12" fmla="*/ 1428 w 130988"/>
              <a:gd name="connsiteY12" fmla="*/ 74170 h 156845"/>
              <a:gd name="connsiteX0" fmla="*/ 1428 w 130679"/>
              <a:gd name="connsiteY0" fmla="*/ 74170 h 156845"/>
              <a:gd name="connsiteX1" fmla="*/ 10953 w 130679"/>
              <a:gd name="connsiteY1" fmla="*/ 24164 h 156845"/>
              <a:gd name="connsiteX2" fmla="*/ 46672 w 130679"/>
              <a:gd name="connsiteY2" fmla="*/ 12258 h 156845"/>
              <a:gd name="connsiteX3" fmla="*/ 89534 w 130679"/>
              <a:gd name="connsiteY3" fmla="*/ 352 h 156845"/>
              <a:gd name="connsiteX4" fmla="*/ 106203 w 130679"/>
              <a:gd name="connsiteY4" fmla="*/ 26545 h 156845"/>
              <a:gd name="connsiteX5" fmla="*/ 87812 w 130679"/>
              <a:gd name="connsiteY5" fmla="*/ 45595 h 156845"/>
              <a:gd name="connsiteX6" fmla="*/ 105849 w 130679"/>
              <a:gd name="connsiteY6" fmla="*/ 79160 h 156845"/>
              <a:gd name="connsiteX7" fmla="*/ 125253 w 130679"/>
              <a:gd name="connsiteY7" fmla="*/ 114652 h 156845"/>
              <a:gd name="connsiteX8" fmla="*/ 130015 w 130679"/>
              <a:gd name="connsiteY8" fmla="*/ 136083 h 156845"/>
              <a:gd name="connsiteX9" fmla="*/ 113347 w 130679"/>
              <a:gd name="connsiteY9" fmla="*/ 150370 h 156845"/>
              <a:gd name="connsiteX10" fmla="*/ 63340 w 130679"/>
              <a:gd name="connsiteY10" fmla="*/ 155133 h 156845"/>
              <a:gd name="connsiteX11" fmla="*/ 37147 w 130679"/>
              <a:gd name="connsiteY11" fmla="*/ 121795 h 156845"/>
              <a:gd name="connsiteX12" fmla="*/ 1428 w 130679"/>
              <a:gd name="connsiteY12" fmla="*/ 74170 h 156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0679" h="156845">
                <a:moveTo>
                  <a:pt x="1428" y="74170"/>
                </a:moveTo>
                <a:cubicBezTo>
                  <a:pt x="-2938" y="57898"/>
                  <a:pt x="3412" y="34483"/>
                  <a:pt x="10953" y="24164"/>
                </a:cubicBezTo>
                <a:cubicBezTo>
                  <a:pt x="18494" y="13845"/>
                  <a:pt x="33575" y="16227"/>
                  <a:pt x="46672" y="12258"/>
                </a:cubicBezTo>
                <a:cubicBezTo>
                  <a:pt x="59769" y="8289"/>
                  <a:pt x="79612" y="-2029"/>
                  <a:pt x="89534" y="352"/>
                </a:cubicBezTo>
                <a:cubicBezTo>
                  <a:pt x="99456" y="2733"/>
                  <a:pt x="106490" y="19005"/>
                  <a:pt x="106203" y="26545"/>
                </a:cubicBezTo>
                <a:cubicBezTo>
                  <a:pt x="105916" y="34085"/>
                  <a:pt x="87871" y="36826"/>
                  <a:pt x="87812" y="45595"/>
                </a:cubicBezTo>
                <a:cubicBezTo>
                  <a:pt x="87753" y="54364"/>
                  <a:pt x="99609" y="67651"/>
                  <a:pt x="105849" y="79160"/>
                </a:cubicBezTo>
                <a:cubicBezTo>
                  <a:pt x="112089" y="90670"/>
                  <a:pt x="121225" y="105165"/>
                  <a:pt x="125253" y="114652"/>
                </a:cubicBezTo>
                <a:cubicBezTo>
                  <a:pt x="129281" y="124139"/>
                  <a:pt x="131999" y="130130"/>
                  <a:pt x="130015" y="136083"/>
                </a:cubicBezTo>
                <a:cubicBezTo>
                  <a:pt x="128031" y="142036"/>
                  <a:pt x="124460" y="147195"/>
                  <a:pt x="113347" y="150370"/>
                </a:cubicBezTo>
                <a:cubicBezTo>
                  <a:pt x="102234" y="153545"/>
                  <a:pt x="76040" y="159896"/>
                  <a:pt x="63340" y="155133"/>
                </a:cubicBezTo>
                <a:cubicBezTo>
                  <a:pt x="50640" y="150370"/>
                  <a:pt x="46672" y="130923"/>
                  <a:pt x="37147" y="121795"/>
                </a:cubicBezTo>
                <a:cubicBezTo>
                  <a:pt x="27622" y="112667"/>
                  <a:pt x="5794" y="90442"/>
                  <a:pt x="1428" y="74170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kern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181" name="Text Box 444"/>
          <p:cNvSpPr txBox="1">
            <a:spLocks noChangeAspect="1" noChangeArrowheads="1"/>
          </p:cNvSpPr>
          <p:nvPr/>
        </p:nvSpPr>
        <p:spPr bwMode="auto">
          <a:xfrm>
            <a:off x="6476299" y="4820592"/>
            <a:ext cx="1196934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marL="0" marR="0" lvl="0" indent="0" defTabSz="12223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00" b="1" i="0" u="sng" strike="noStrike" kern="0" cap="none" spc="0" normalizeH="0" baseline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</a:defRPr>
            </a:lvl1pPr>
            <a:lvl2pPr>
              <a:defRPr sz="8000"/>
            </a:lvl2pPr>
            <a:lvl3pPr>
              <a:defRPr sz="8000"/>
            </a:lvl3pPr>
            <a:lvl4pPr>
              <a:defRPr sz="8000"/>
            </a:lvl4pPr>
            <a:lvl5pPr>
              <a:defRPr sz="8000"/>
            </a:lvl5pPr>
            <a:lvl6pPr>
              <a:defRPr sz="8000"/>
            </a:lvl6pPr>
            <a:lvl7pPr>
              <a:defRPr sz="8000"/>
            </a:lvl7pPr>
            <a:lvl8pPr>
              <a:defRPr sz="8000"/>
            </a:lvl8pPr>
            <a:lvl9pPr>
              <a:defRPr sz="8000"/>
            </a:lvl9pPr>
          </a:lstStyle>
          <a:p>
            <a:r>
              <a:rPr lang="ru-RU" dirty="0"/>
              <a:t>ЮЖ ГАВРИКОВСКОЕ М</a:t>
            </a:r>
            <a:r>
              <a:rPr lang="en-US" dirty="0"/>
              <a:t>/</a:t>
            </a:r>
            <a:r>
              <a:rPr lang="ru-RU" dirty="0"/>
              <a:t>Р</a:t>
            </a:r>
          </a:p>
        </p:txBody>
      </p:sp>
      <p:sp>
        <p:nvSpPr>
          <p:cNvPr id="185" name="Text Box 444"/>
          <p:cNvSpPr txBox="1">
            <a:spLocks noChangeAspect="1" noChangeArrowheads="1"/>
          </p:cNvSpPr>
          <p:nvPr/>
        </p:nvSpPr>
        <p:spPr bwMode="auto">
          <a:xfrm>
            <a:off x="6615257" y="5434921"/>
            <a:ext cx="1217731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marL="0" marR="0" lvl="0" indent="0" defTabSz="12223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 b="1" u="sng" kern="0">
                <a:solidFill>
                  <a:srgbClr val="002060"/>
                </a:solidFill>
                <a:latin typeface="Corbel" pitchFamily="34" charset="0"/>
              </a:defRPr>
            </a:lvl1pPr>
            <a:lvl2pPr>
              <a:defRPr sz="8000"/>
            </a:lvl2pPr>
            <a:lvl3pPr>
              <a:defRPr sz="8000"/>
            </a:lvl3pPr>
            <a:lvl4pPr>
              <a:defRPr sz="8000"/>
            </a:lvl4pPr>
            <a:lvl5pPr>
              <a:defRPr sz="8000"/>
            </a:lvl5pPr>
            <a:lvl6pPr>
              <a:defRPr sz="8000"/>
            </a:lvl6pPr>
            <a:lvl7pPr>
              <a:defRPr sz="8000"/>
            </a:lvl7pPr>
            <a:lvl8pPr>
              <a:defRPr sz="8000"/>
            </a:lvl8pPr>
            <a:lvl9pPr>
              <a:defRPr sz="8000"/>
            </a:lvl9pPr>
          </a:lstStyle>
          <a:p>
            <a:r>
              <a:rPr lang="ru-RU" dirty="0"/>
              <a:t>ЗАПАДНО-ЭПАССКОЕ М</a:t>
            </a:r>
            <a:r>
              <a:rPr lang="en-US" dirty="0"/>
              <a:t>/</a:t>
            </a:r>
            <a:r>
              <a:rPr lang="ru-RU" dirty="0"/>
              <a:t>Р</a:t>
            </a:r>
          </a:p>
        </p:txBody>
      </p:sp>
      <p:sp>
        <p:nvSpPr>
          <p:cNvPr id="186" name="Text Box 444"/>
          <p:cNvSpPr txBox="1">
            <a:spLocks noChangeAspect="1" noChangeArrowheads="1"/>
          </p:cNvSpPr>
          <p:nvPr/>
        </p:nvSpPr>
        <p:spPr bwMode="auto">
          <a:xfrm>
            <a:off x="6603643" y="5018178"/>
            <a:ext cx="1116665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12223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" b="1" u="sng" kern="0" dirty="0">
                <a:solidFill>
                  <a:srgbClr val="002060"/>
                </a:solidFill>
                <a:latin typeface="Corbel" pitchFamily="34" charset="0"/>
              </a:rPr>
              <a:t>ИМ. МАЛЫКА</a:t>
            </a:r>
          </a:p>
        </p:txBody>
      </p:sp>
      <p:sp>
        <p:nvSpPr>
          <p:cNvPr id="188" name="AutoShape 459"/>
          <p:cNvSpPr>
            <a:spLocks noChangeAspect="1" noChangeArrowheads="1"/>
          </p:cNvSpPr>
          <p:nvPr/>
        </p:nvSpPr>
        <p:spPr bwMode="auto">
          <a:xfrm>
            <a:off x="6661041" y="5192648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51" name="Text Box 473"/>
          <p:cNvSpPr txBox="1">
            <a:spLocks noChangeAspect="1" noChangeArrowheads="1"/>
          </p:cNvSpPr>
          <p:nvPr/>
        </p:nvSpPr>
        <p:spPr bwMode="auto">
          <a:xfrm>
            <a:off x="4468975" y="3960465"/>
            <a:ext cx="461590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6</a:t>
            </a:r>
            <a:r>
              <a:rPr kumimoji="0" 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0 км</a:t>
            </a:r>
            <a:endParaRPr kumimoji="0" lang="ru-RU" sz="600" b="0" i="0" u="none" strike="noStrike" kern="1200" cap="none" spc="0" normalizeH="0" baseline="0" noProof="0" dirty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213" name="Text Box 473"/>
          <p:cNvSpPr txBox="1">
            <a:spLocks noChangeAspect="1" noChangeArrowheads="1"/>
          </p:cNvSpPr>
          <p:nvPr/>
        </p:nvSpPr>
        <p:spPr bwMode="auto">
          <a:xfrm>
            <a:off x="6209857" y="4978217"/>
            <a:ext cx="663485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latin typeface="Century Gothic" pitchFamily="34" charset="0"/>
              </a:rPr>
              <a:t>8,7</a:t>
            </a:r>
            <a:r>
              <a:rPr kumimoji="0" lang="ru-RU" sz="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 км</a:t>
            </a:r>
            <a:endParaRPr kumimoji="0" lang="ru-RU" sz="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214" name="Text Box 473"/>
          <p:cNvSpPr txBox="1">
            <a:spLocks noChangeAspect="1" noChangeArrowheads="1"/>
          </p:cNvSpPr>
          <p:nvPr/>
        </p:nvSpPr>
        <p:spPr bwMode="auto">
          <a:xfrm>
            <a:off x="6571341" y="5247351"/>
            <a:ext cx="529745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latin typeface="Century Gothic" pitchFamily="34" charset="0"/>
              </a:rPr>
              <a:t>10</a:t>
            </a:r>
            <a:r>
              <a:rPr kumimoji="0" lang="ru-RU" sz="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 км</a:t>
            </a:r>
            <a:endParaRPr kumimoji="0" lang="ru-RU" sz="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215" name="Text Box 473"/>
          <p:cNvSpPr txBox="1">
            <a:spLocks noChangeAspect="1" noChangeArrowheads="1"/>
          </p:cNvSpPr>
          <p:nvPr/>
        </p:nvSpPr>
        <p:spPr bwMode="auto">
          <a:xfrm>
            <a:off x="6068553" y="4712733"/>
            <a:ext cx="663485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600" noProof="0" dirty="0" smtClean="0">
                <a:latin typeface="Century Gothic" pitchFamily="34" charset="0"/>
              </a:rPr>
              <a:t>1,5</a:t>
            </a:r>
            <a:r>
              <a:rPr kumimoji="0" lang="ru-RU" sz="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 км</a:t>
            </a:r>
            <a:endParaRPr kumimoji="0" lang="ru-RU" sz="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141" name="Полилиния 140"/>
          <p:cNvSpPr/>
          <p:nvPr/>
        </p:nvSpPr>
        <p:spPr>
          <a:xfrm>
            <a:off x="4028158" y="3384025"/>
            <a:ext cx="133204" cy="65520"/>
          </a:xfrm>
          <a:custGeom>
            <a:avLst/>
            <a:gdLst>
              <a:gd name="connsiteX0" fmla="*/ 0 w 123825"/>
              <a:gd name="connsiteY0" fmla="*/ 54768 h 54768"/>
              <a:gd name="connsiteX1" fmla="*/ 123825 w 123825"/>
              <a:gd name="connsiteY1" fmla="*/ 0 h 54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3825" h="54768">
                <a:moveTo>
                  <a:pt x="0" y="54768"/>
                </a:moveTo>
                <a:cubicBezTo>
                  <a:pt x="50998" y="29963"/>
                  <a:pt x="101997" y="5159"/>
                  <a:pt x="123825" y="0"/>
                </a:cubicBezTo>
              </a:path>
            </a:pathLst>
          </a:custGeom>
          <a:noFill/>
          <a:ln w="12700"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0" name="AutoShape 459"/>
          <p:cNvSpPr>
            <a:spLocks noChangeAspect="1" noChangeArrowheads="1"/>
          </p:cNvSpPr>
          <p:nvPr/>
        </p:nvSpPr>
        <p:spPr bwMode="auto">
          <a:xfrm>
            <a:off x="4139467" y="3369968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16" name="Text Box 473"/>
          <p:cNvSpPr txBox="1">
            <a:spLocks noChangeAspect="1" noChangeArrowheads="1"/>
          </p:cNvSpPr>
          <p:nvPr/>
        </p:nvSpPr>
        <p:spPr bwMode="auto">
          <a:xfrm>
            <a:off x="3563692" y="3310986"/>
            <a:ext cx="578957" cy="184941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00" dirty="0" smtClean="0">
                <a:solidFill>
                  <a:srgbClr val="A50021"/>
                </a:solidFill>
                <a:latin typeface="Century Gothic" pitchFamily="34" charset="0"/>
              </a:rPr>
              <a:t>6</a:t>
            </a:r>
            <a:r>
              <a:rPr kumimoji="0" lang="ru-RU" sz="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entury Gothic" pitchFamily="34" charset="0"/>
              </a:rPr>
              <a:t> км</a:t>
            </a:r>
            <a:endParaRPr kumimoji="0" lang="ru-RU" sz="400" b="0" i="0" u="none" strike="noStrike" kern="1200" cap="none" spc="0" normalizeH="0" baseline="0" noProof="0" dirty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Century Gothic" pitchFamily="34" charset="0"/>
            </a:endParaRPr>
          </a:p>
        </p:txBody>
      </p:sp>
      <p:sp>
        <p:nvSpPr>
          <p:cNvPr id="189" name="AutoShape 459"/>
          <p:cNvSpPr>
            <a:spLocks noChangeAspect="1" noChangeArrowheads="1"/>
          </p:cNvSpPr>
          <p:nvPr/>
        </p:nvSpPr>
        <p:spPr bwMode="auto">
          <a:xfrm>
            <a:off x="7097921" y="5388202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07" name="Text Box 473"/>
          <p:cNvSpPr txBox="1">
            <a:spLocks noChangeAspect="1" noChangeArrowheads="1"/>
          </p:cNvSpPr>
          <p:nvPr/>
        </p:nvSpPr>
        <p:spPr bwMode="auto">
          <a:xfrm>
            <a:off x="3959711" y="3606130"/>
            <a:ext cx="470578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600" noProof="0" dirty="0" smtClean="0">
                <a:solidFill>
                  <a:srgbClr val="A50021"/>
                </a:solidFill>
                <a:latin typeface="Century Gothic" pitchFamily="34" charset="0"/>
              </a:rPr>
              <a:t>33</a:t>
            </a:r>
            <a:r>
              <a:rPr kumimoji="0" 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 км</a:t>
            </a:r>
            <a:endParaRPr kumimoji="0" lang="ru-RU" sz="600" b="0" i="0" u="none" strike="noStrike" kern="1200" cap="none" spc="0" normalizeH="0" baseline="0" noProof="0" dirty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233" name="Полилиния 232"/>
          <p:cNvSpPr/>
          <p:nvPr/>
        </p:nvSpPr>
        <p:spPr>
          <a:xfrm>
            <a:off x="3786379" y="3673058"/>
            <a:ext cx="107745" cy="108000"/>
          </a:xfrm>
          <a:custGeom>
            <a:avLst/>
            <a:gdLst>
              <a:gd name="connsiteX0" fmla="*/ 1428 w 130988"/>
              <a:gd name="connsiteY0" fmla="*/ 74170 h 156845"/>
              <a:gd name="connsiteX1" fmla="*/ 10953 w 130988"/>
              <a:gd name="connsiteY1" fmla="*/ 24164 h 156845"/>
              <a:gd name="connsiteX2" fmla="*/ 46672 w 130988"/>
              <a:gd name="connsiteY2" fmla="*/ 12258 h 156845"/>
              <a:gd name="connsiteX3" fmla="*/ 89534 w 130988"/>
              <a:gd name="connsiteY3" fmla="*/ 352 h 156845"/>
              <a:gd name="connsiteX4" fmla="*/ 106203 w 130988"/>
              <a:gd name="connsiteY4" fmla="*/ 26545 h 156845"/>
              <a:gd name="connsiteX5" fmla="*/ 70484 w 130988"/>
              <a:gd name="connsiteY5" fmla="*/ 45595 h 156845"/>
              <a:gd name="connsiteX6" fmla="*/ 94297 w 130988"/>
              <a:gd name="connsiteY6" fmla="*/ 86077 h 156845"/>
              <a:gd name="connsiteX7" fmla="*/ 125253 w 130988"/>
              <a:gd name="connsiteY7" fmla="*/ 114652 h 156845"/>
              <a:gd name="connsiteX8" fmla="*/ 130015 w 130988"/>
              <a:gd name="connsiteY8" fmla="*/ 136083 h 156845"/>
              <a:gd name="connsiteX9" fmla="*/ 113347 w 130988"/>
              <a:gd name="connsiteY9" fmla="*/ 150370 h 156845"/>
              <a:gd name="connsiteX10" fmla="*/ 63340 w 130988"/>
              <a:gd name="connsiteY10" fmla="*/ 155133 h 156845"/>
              <a:gd name="connsiteX11" fmla="*/ 37147 w 130988"/>
              <a:gd name="connsiteY11" fmla="*/ 121795 h 156845"/>
              <a:gd name="connsiteX12" fmla="*/ 1428 w 130988"/>
              <a:gd name="connsiteY12" fmla="*/ 74170 h 156845"/>
              <a:gd name="connsiteX0" fmla="*/ 1428 w 130988"/>
              <a:gd name="connsiteY0" fmla="*/ 74170 h 156845"/>
              <a:gd name="connsiteX1" fmla="*/ 10953 w 130988"/>
              <a:gd name="connsiteY1" fmla="*/ 24164 h 156845"/>
              <a:gd name="connsiteX2" fmla="*/ 46672 w 130988"/>
              <a:gd name="connsiteY2" fmla="*/ 12258 h 156845"/>
              <a:gd name="connsiteX3" fmla="*/ 89534 w 130988"/>
              <a:gd name="connsiteY3" fmla="*/ 352 h 156845"/>
              <a:gd name="connsiteX4" fmla="*/ 106203 w 130988"/>
              <a:gd name="connsiteY4" fmla="*/ 26545 h 156845"/>
              <a:gd name="connsiteX5" fmla="*/ 87812 w 130988"/>
              <a:gd name="connsiteY5" fmla="*/ 45595 h 156845"/>
              <a:gd name="connsiteX6" fmla="*/ 94297 w 130988"/>
              <a:gd name="connsiteY6" fmla="*/ 86077 h 156845"/>
              <a:gd name="connsiteX7" fmla="*/ 125253 w 130988"/>
              <a:gd name="connsiteY7" fmla="*/ 114652 h 156845"/>
              <a:gd name="connsiteX8" fmla="*/ 130015 w 130988"/>
              <a:gd name="connsiteY8" fmla="*/ 136083 h 156845"/>
              <a:gd name="connsiteX9" fmla="*/ 113347 w 130988"/>
              <a:gd name="connsiteY9" fmla="*/ 150370 h 156845"/>
              <a:gd name="connsiteX10" fmla="*/ 63340 w 130988"/>
              <a:gd name="connsiteY10" fmla="*/ 155133 h 156845"/>
              <a:gd name="connsiteX11" fmla="*/ 37147 w 130988"/>
              <a:gd name="connsiteY11" fmla="*/ 121795 h 156845"/>
              <a:gd name="connsiteX12" fmla="*/ 1428 w 130988"/>
              <a:gd name="connsiteY12" fmla="*/ 74170 h 156845"/>
              <a:gd name="connsiteX0" fmla="*/ 1428 w 130679"/>
              <a:gd name="connsiteY0" fmla="*/ 74170 h 156845"/>
              <a:gd name="connsiteX1" fmla="*/ 10953 w 130679"/>
              <a:gd name="connsiteY1" fmla="*/ 24164 h 156845"/>
              <a:gd name="connsiteX2" fmla="*/ 46672 w 130679"/>
              <a:gd name="connsiteY2" fmla="*/ 12258 h 156845"/>
              <a:gd name="connsiteX3" fmla="*/ 89534 w 130679"/>
              <a:gd name="connsiteY3" fmla="*/ 352 h 156845"/>
              <a:gd name="connsiteX4" fmla="*/ 106203 w 130679"/>
              <a:gd name="connsiteY4" fmla="*/ 26545 h 156845"/>
              <a:gd name="connsiteX5" fmla="*/ 87812 w 130679"/>
              <a:gd name="connsiteY5" fmla="*/ 45595 h 156845"/>
              <a:gd name="connsiteX6" fmla="*/ 105849 w 130679"/>
              <a:gd name="connsiteY6" fmla="*/ 79160 h 156845"/>
              <a:gd name="connsiteX7" fmla="*/ 125253 w 130679"/>
              <a:gd name="connsiteY7" fmla="*/ 114652 h 156845"/>
              <a:gd name="connsiteX8" fmla="*/ 130015 w 130679"/>
              <a:gd name="connsiteY8" fmla="*/ 136083 h 156845"/>
              <a:gd name="connsiteX9" fmla="*/ 113347 w 130679"/>
              <a:gd name="connsiteY9" fmla="*/ 150370 h 156845"/>
              <a:gd name="connsiteX10" fmla="*/ 63340 w 130679"/>
              <a:gd name="connsiteY10" fmla="*/ 155133 h 156845"/>
              <a:gd name="connsiteX11" fmla="*/ 37147 w 130679"/>
              <a:gd name="connsiteY11" fmla="*/ 121795 h 156845"/>
              <a:gd name="connsiteX12" fmla="*/ 1428 w 130679"/>
              <a:gd name="connsiteY12" fmla="*/ 74170 h 156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0679" h="156845">
                <a:moveTo>
                  <a:pt x="1428" y="74170"/>
                </a:moveTo>
                <a:cubicBezTo>
                  <a:pt x="-2938" y="57898"/>
                  <a:pt x="3412" y="34483"/>
                  <a:pt x="10953" y="24164"/>
                </a:cubicBezTo>
                <a:cubicBezTo>
                  <a:pt x="18494" y="13845"/>
                  <a:pt x="33575" y="16227"/>
                  <a:pt x="46672" y="12258"/>
                </a:cubicBezTo>
                <a:cubicBezTo>
                  <a:pt x="59769" y="8289"/>
                  <a:pt x="79612" y="-2029"/>
                  <a:pt x="89534" y="352"/>
                </a:cubicBezTo>
                <a:cubicBezTo>
                  <a:pt x="99456" y="2733"/>
                  <a:pt x="106490" y="19005"/>
                  <a:pt x="106203" y="26545"/>
                </a:cubicBezTo>
                <a:cubicBezTo>
                  <a:pt x="105916" y="34085"/>
                  <a:pt x="87871" y="36826"/>
                  <a:pt x="87812" y="45595"/>
                </a:cubicBezTo>
                <a:cubicBezTo>
                  <a:pt x="87753" y="54364"/>
                  <a:pt x="99609" y="67651"/>
                  <a:pt x="105849" y="79160"/>
                </a:cubicBezTo>
                <a:cubicBezTo>
                  <a:pt x="112089" y="90670"/>
                  <a:pt x="121225" y="105165"/>
                  <a:pt x="125253" y="114652"/>
                </a:cubicBezTo>
                <a:cubicBezTo>
                  <a:pt x="129281" y="124139"/>
                  <a:pt x="131999" y="130130"/>
                  <a:pt x="130015" y="136083"/>
                </a:cubicBezTo>
                <a:cubicBezTo>
                  <a:pt x="128031" y="142036"/>
                  <a:pt x="124460" y="147195"/>
                  <a:pt x="113347" y="150370"/>
                </a:cubicBezTo>
                <a:cubicBezTo>
                  <a:pt x="102234" y="153545"/>
                  <a:pt x="76040" y="159896"/>
                  <a:pt x="63340" y="155133"/>
                </a:cubicBezTo>
                <a:cubicBezTo>
                  <a:pt x="50640" y="150370"/>
                  <a:pt x="46672" y="130923"/>
                  <a:pt x="37147" y="121795"/>
                </a:cubicBezTo>
                <a:cubicBezTo>
                  <a:pt x="27622" y="112667"/>
                  <a:pt x="5794" y="90442"/>
                  <a:pt x="1428" y="7417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kern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237" name="AutoShape 459"/>
          <p:cNvSpPr>
            <a:spLocks noChangeAspect="1" noChangeArrowheads="1"/>
          </p:cNvSpPr>
          <p:nvPr/>
        </p:nvSpPr>
        <p:spPr bwMode="auto">
          <a:xfrm>
            <a:off x="4097932" y="4188102"/>
            <a:ext cx="34817" cy="34831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38" name="Полилиния 237"/>
          <p:cNvSpPr/>
          <p:nvPr/>
        </p:nvSpPr>
        <p:spPr>
          <a:xfrm>
            <a:off x="4645771" y="4545926"/>
            <a:ext cx="108000" cy="108000"/>
          </a:xfrm>
          <a:custGeom>
            <a:avLst/>
            <a:gdLst>
              <a:gd name="connsiteX0" fmla="*/ 927 w 112511"/>
              <a:gd name="connsiteY0" fmla="*/ 98010 h 133979"/>
              <a:gd name="connsiteX1" fmla="*/ 19977 w 112511"/>
              <a:gd name="connsiteY1" fmla="*/ 45623 h 133979"/>
              <a:gd name="connsiteX2" fmla="*/ 55696 w 112511"/>
              <a:gd name="connsiteY2" fmla="*/ 26573 h 133979"/>
              <a:gd name="connsiteX3" fmla="*/ 77127 w 112511"/>
              <a:gd name="connsiteY3" fmla="*/ 379 h 133979"/>
              <a:gd name="connsiteX4" fmla="*/ 110465 w 112511"/>
              <a:gd name="connsiteY4" fmla="*/ 14666 h 133979"/>
              <a:gd name="connsiteX5" fmla="*/ 105702 w 112511"/>
              <a:gd name="connsiteY5" fmla="*/ 62291 h 133979"/>
              <a:gd name="connsiteX6" fmla="*/ 79508 w 112511"/>
              <a:gd name="connsiteY6" fmla="*/ 78960 h 133979"/>
              <a:gd name="connsiteX7" fmla="*/ 60458 w 112511"/>
              <a:gd name="connsiteY7" fmla="*/ 102773 h 133979"/>
              <a:gd name="connsiteX8" fmla="*/ 77127 w 112511"/>
              <a:gd name="connsiteY8" fmla="*/ 126585 h 133979"/>
              <a:gd name="connsiteX9" fmla="*/ 48552 w 112511"/>
              <a:gd name="connsiteY9" fmla="*/ 133729 h 133979"/>
              <a:gd name="connsiteX10" fmla="*/ 927 w 112511"/>
              <a:gd name="connsiteY10" fmla="*/ 98010 h 133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2511" h="133979">
                <a:moveTo>
                  <a:pt x="927" y="98010"/>
                </a:moveTo>
                <a:cubicBezTo>
                  <a:pt x="-3836" y="83326"/>
                  <a:pt x="10849" y="57529"/>
                  <a:pt x="19977" y="45623"/>
                </a:cubicBezTo>
                <a:cubicBezTo>
                  <a:pt x="29105" y="33717"/>
                  <a:pt x="46171" y="34114"/>
                  <a:pt x="55696" y="26573"/>
                </a:cubicBezTo>
                <a:cubicBezTo>
                  <a:pt x="65221" y="19032"/>
                  <a:pt x="67999" y="2363"/>
                  <a:pt x="77127" y="379"/>
                </a:cubicBezTo>
                <a:cubicBezTo>
                  <a:pt x="86255" y="-1605"/>
                  <a:pt x="105703" y="4347"/>
                  <a:pt x="110465" y="14666"/>
                </a:cubicBezTo>
                <a:cubicBezTo>
                  <a:pt x="115227" y="24985"/>
                  <a:pt x="110861" y="51575"/>
                  <a:pt x="105702" y="62291"/>
                </a:cubicBezTo>
                <a:cubicBezTo>
                  <a:pt x="100543" y="73007"/>
                  <a:pt x="87049" y="72213"/>
                  <a:pt x="79508" y="78960"/>
                </a:cubicBezTo>
                <a:cubicBezTo>
                  <a:pt x="71967" y="85707"/>
                  <a:pt x="60855" y="94836"/>
                  <a:pt x="60458" y="102773"/>
                </a:cubicBezTo>
                <a:cubicBezTo>
                  <a:pt x="60061" y="110710"/>
                  <a:pt x="79111" y="121426"/>
                  <a:pt x="77127" y="126585"/>
                </a:cubicBezTo>
                <a:cubicBezTo>
                  <a:pt x="75143" y="131744"/>
                  <a:pt x="58077" y="134920"/>
                  <a:pt x="48552" y="133729"/>
                </a:cubicBezTo>
                <a:cubicBezTo>
                  <a:pt x="39027" y="132538"/>
                  <a:pt x="5690" y="112694"/>
                  <a:pt x="927" y="9801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kern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130" name="Полилиния 129"/>
          <p:cNvSpPr/>
          <p:nvPr/>
        </p:nvSpPr>
        <p:spPr>
          <a:xfrm rot="18852531">
            <a:off x="3995515" y="3658669"/>
            <a:ext cx="58370" cy="484025"/>
          </a:xfrm>
          <a:custGeom>
            <a:avLst/>
            <a:gdLst>
              <a:gd name="connsiteX0" fmla="*/ 0 w 58370"/>
              <a:gd name="connsiteY0" fmla="*/ 357886 h 357886"/>
              <a:gd name="connsiteX1" fmla="*/ 57150 w 58370"/>
              <a:gd name="connsiteY1" fmla="*/ 231680 h 357886"/>
              <a:gd name="connsiteX2" fmla="*/ 40481 w 58370"/>
              <a:gd name="connsiteY2" fmla="*/ 174530 h 357886"/>
              <a:gd name="connsiteX3" fmla="*/ 57150 w 58370"/>
              <a:gd name="connsiteY3" fmla="*/ 107855 h 357886"/>
              <a:gd name="connsiteX4" fmla="*/ 35718 w 58370"/>
              <a:gd name="connsiteY4" fmla="*/ 50705 h 357886"/>
              <a:gd name="connsiteX5" fmla="*/ 19050 w 58370"/>
              <a:gd name="connsiteY5" fmla="*/ 699 h 35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370" h="357886">
                <a:moveTo>
                  <a:pt x="0" y="357886"/>
                </a:moveTo>
                <a:cubicBezTo>
                  <a:pt x="25201" y="310062"/>
                  <a:pt x="50403" y="262239"/>
                  <a:pt x="57150" y="231680"/>
                </a:cubicBezTo>
                <a:cubicBezTo>
                  <a:pt x="63897" y="201121"/>
                  <a:pt x="40481" y="195167"/>
                  <a:pt x="40481" y="174530"/>
                </a:cubicBezTo>
                <a:cubicBezTo>
                  <a:pt x="40481" y="153893"/>
                  <a:pt x="57944" y="128492"/>
                  <a:pt x="57150" y="107855"/>
                </a:cubicBezTo>
                <a:cubicBezTo>
                  <a:pt x="56356" y="87218"/>
                  <a:pt x="42068" y="68564"/>
                  <a:pt x="35718" y="50705"/>
                </a:cubicBezTo>
                <a:cubicBezTo>
                  <a:pt x="29368" y="32846"/>
                  <a:pt x="26194" y="-5651"/>
                  <a:pt x="19050" y="699"/>
                </a:cubicBezTo>
              </a:path>
            </a:pathLst>
          </a:custGeom>
          <a:ln w="12700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0" name="AutoShape 459"/>
          <p:cNvSpPr>
            <a:spLocks noChangeAspect="1" noChangeArrowheads="1"/>
          </p:cNvSpPr>
          <p:nvPr/>
        </p:nvSpPr>
        <p:spPr bwMode="auto">
          <a:xfrm>
            <a:off x="3814912" y="3713385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41" name="Text Box 473"/>
          <p:cNvSpPr txBox="1">
            <a:spLocks noChangeAspect="1" noChangeArrowheads="1"/>
          </p:cNvSpPr>
          <p:nvPr/>
        </p:nvSpPr>
        <p:spPr bwMode="auto">
          <a:xfrm>
            <a:off x="4906393" y="4301986"/>
            <a:ext cx="461590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600" dirty="0" smtClean="0">
                <a:solidFill>
                  <a:srgbClr val="A50021"/>
                </a:solidFill>
                <a:latin typeface="Century Gothic" pitchFamily="34" charset="0"/>
              </a:rPr>
              <a:t>22</a:t>
            </a:r>
            <a:r>
              <a:rPr kumimoji="0" 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 км</a:t>
            </a:r>
            <a:endParaRPr kumimoji="0" lang="ru-RU" sz="600" b="0" i="0" u="none" strike="noStrike" kern="1200" cap="none" spc="0" normalizeH="0" baseline="0" noProof="0" dirty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242" name="Text Box 444"/>
          <p:cNvSpPr txBox="1">
            <a:spLocks noChangeAspect="1" noChangeArrowheads="1"/>
          </p:cNvSpPr>
          <p:nvPr/>
        </p:nvSpPr>
        <p:spPr bwMode="auto">
          <a:xfrm>
            <a:off x="4619496" y="4511502"/>
            <a:ext cx="1010740" cy="308051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marL="0" marR="0" lvl="0" indent="0" defTabSz="12223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00" b="1" i="0" u="sng" strike="noStrike" kern="0" cap="none" spc="0" normalizeH="0" baseline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</a:defRPr>
            </a:lvl1pPr>
            <a:lvl2pPr>
              <a:defRPr sz="8000"/>
            </a:lvl2pPr>
            <a:lvl3pPr>
              <a:defRPr sz="8000"/>
            </a:lvl3pPr>
            <a:lvl4pPr>
              <a:defRPr sz="8000"/>
            </a:lvl4pPr>
            <a:lvl5pPr>
              <a:defRPr sz="8000"/>
            </a:lvl5pPr>
            <a:lvl6pPr>
              <a:defRPr sz="8000"/>
            </a:lvl6pPr>
            <a:lvl7pPr>
              <a:defRPr sz="8000"/>
            </a:lvl7pPr>
            <a:lvl8pPr>
              <a:defRPr sz="8000"/>
            </a:lvl8pPr>
            <a:lvl9pPr>
              <a:defRPr sz="8000"/>
            </a:lvl9pPr>
          </a:lstStyle>
          <a:p>
            <a:r>
              <a:rPr lang="ru-RU" dirty="0" smtClean="0"/>
              <a:t>СЕВЕРО-</a:t>
            </a:r>
          </a:p>
          <a:p>
            <a:r>
              <a:rPr lang="ru-RU" dirty="0" smtClean="0"/>
              <a:t>ТАМАРГИНСКОЕ</a:t>
            </a:r>
            <a:endParaRPr lang="ru-RU" dirty="0"/>
          </a:p>
        </p:txBody>
      </p:sp>
      <p:sp>
        <p:nvSpPr>
          <p:cNvPr id="243" name="Полилиния 242"/>
          <p:cNvSpPr/>
          <p:nvPr/>
        </p:nvSpPr>
        <p:spPr>
          <a:xfrm>
            <a:off x="4263651" y="4202692"/>
            <a:ext cx="107745" cy="108000"/>
          </a:xfrm>
          <a:custGeom>
            <a:avLst/>
            <a:gdLst>
              <a:gd name="connsiteX0" fmla="*/ 1428 w 130988"/>
              <a:gd name="connsiteY0" fmla="*/ 74170 h 156845"/>
              <a:gd name="connsiteX1" fmla="*/ 10953 w 130988"/>
              <a:gd name="connsiteY1" fmla="*/ 24164 h 156845"/>
              <a:gd name="connsiteX2" fmla="*/ 46672 w 130988"/>
              <a:gd name="connsiteY2" fmla="*/ 12258 h 156845"/>
              <a:gd name="connsiteX3" fmla="*/ 89534 w 130988"/>
              <a:gd name="connsiteY3" fmla="*/ 352 h 156845"/>
              <a:gd name="connsiteX4" fmla="*/ 106203 w 130988"/>
              <a:gd name="connsiteY4" fmla="*/ 26545 h 156845"/>
              <a:gd name="connsiteX5" fmla="*/ 70484 w 130988"/>
              <a:gd name="connsiteY5" fmla="*/ 45595 h 156845"/>
              <a:gd name="connsiteX6" fmla="*/ 94297 w 130988"/>
              <a:gd name="connsiteY6" fmla="*/ 86077 h 156845"/>
              <a:gd name="connsiteX7" fmla="*/ 125253 w 130988"/>
              <a:gd name="connsiteY7" fmla="*/ 114652 h 156845"/>
              <a:gd name="connsiteX8" fmla="*/ 130015 w 130988"/>
              <a:gd name="connsiteY8" fmla="*/ 136083 h 156845"/>
              <a:gd name="connsiteX9" fmla="*/ 113347 w 130988"/>
              <a:gd name="connsiteY9" fmla="*/ 150370 h 156845"/>
              <a:gd name="connsiteX10" fmla="*/ 63340 w 130988"/>
              <a:gd name="connsiteY10" fmla="*/ 155133 h 156845"/>
              <a:gd name="connsiteX11" fmla="*/ 37147 w 130988"/>
              <a:gd name="connsiteY11" fmla="*/ 121795 h 156845"/>
              <a:gd name="connsiteX12" fmla="*/ 1428 w 130988"/>
              <a:gd name="connsiteY12" fmla="*/ 74170 h 156845"/>
              <a:gd name="connsiteX0" fmla="*/ 1428 w 130988"/>
              <a:gd name="connsiteY0" fmla="*/ 74170 h 156845"/>
              <a:gd name="connsiteX1" fmla="*/ 10953 w 130988"/>
              <a:gd name="connsiteY1" fmla="*/ 24164 h 156845"/>
              <a:gd name="connsiteX2" fmla="*/ 46672 w 130988"/>
              <a:gd name="connsiteY2" fmla="*/ 12258 h 156845"/>
              <a:gd name="connsiteX3" fmla="*/ 89534 w 130988"/>
              <a:gd name="connsiteY3" fmla="*/ 352 h 156845"/>
              <a:gd name="connsiteX4" fmla="*/ 106203 w 130988"/>
              <a:gd name="connsiteY4" fmla="*/ 26545 h 156845"/>
              <a:gd name="connsiteX5" fmla="*/ 87812 w 130988"/>
              <a:gd name="connsiteY5" fmla="*/ 45595 h 156845"/>
              <a:gd name="connsiteX6" fmla="*/ 94297 w 130988"/>
              <a:gd name="connsiteY6" fmla="*/ 86077 h 156845"/>
              <a:gd name="connsiteX7" fmla="*/ 125253 w 130988"/>
              <a:gd name="connsiteY7" fmla="*/ 114652 h 156845"/>
              <a:gd name="connsiteX8" fmla="*/ 130015 w 130988"/>
              <a:gd name="connsiteY8" fmla="*/ 136083 h 156845"/>
              <a:gd name="connsiteX9" fmla="*/ 113347 w 130988"/>
              <a:gd name="connsiteY9" fmla="*/ 150370 h 156845"/>
              <a:gd name="connsiteX10" fmla="*/ 63340 w 130988"/>
              <a:gd name="connsiteY10" fmla="*/ 155133 h 156845"/>
              <a:gd name="connsiteX11" fmla="*/ 37147 w 130988"/>
              <a:gd name="connsiteY11" fmla="*/ 121795 h 156845"/>
              <a:gd name="connsiteX12" fmla="*/ 1428 w 130988"/>
              <a:gd name="connsiteY12" fmla="*/ 74170 h 156845"/>
              <a:gd name="connsiteX0" fmla="*/ 1428 w 130679"/>
              <a:gd name="connsiteY0" fmla="*/ 74170 h 156845"/>
              <a:gd name="connsiteX1" fmla="*/ 10953 w 130679"/>
              <a:gd name="connsiteY1" fmla="*/ 24164 h 156845"/>
              <a:gd name="connsiteX2" fmla="*/ 46672 w 130679"/>
              <a:gd name="connsiteY2" fmla="*/ 12258 h 156845"/>
              <a:gd name="connsiteX3" fmla="*/ 89534 w 130679"/>
              <a:gd name="connsiteY3" fmla="*/ 352 h 156845"/>
              <a:gd name="connsiteX4" fmla="*/ 106203 w 130679"/>
              <a:gd name="connsiteY4" fmla="*/ 26545 h 156845"/>
              <a:gd name="connsiteX5" fmla="*/ 87812 w 130679"/>
              <a:gd name="connsiteY5" fmla="*/ 45595 h 156845"/>
              <a:gd name="connsiteX6" fmla="*/ 105849 w 130679"/>
              <a:gd name="connsiteY6" fmla="*/ 79160 h 156845"/>
              <a:gd name="connsiteX7" fmla="*/ 125253 w 130679"/>
              <a:gd name="connsiteY7" fmla="*/ 114652 h 156845"/>
              <a:gd name="connsiteX8" fmla="*/ 130015 w 130679"/>
              <a:gd name="connsiteY8" fmla="*/ 136083 h 156845"/>
              <a:gd name="connsiteX9" fmla="*/ 113347 w 130679"/>
              <a:gd name="connsiteY9" fmla="*/ 150370 h 156845"/>
              <a:gd name="connsiteX10" fmla="*/ 63340 w 130679"/>
              <a:gd name="connsiteY10" fmla="*/ 155133 h 156845"/>
              <a:gd name="connsiteX11" fmla="*/ 37147 w 130679"/>
              <a:gd name="connsiteY11" fmla="*/ 121795 h 156845"/>
              <a:gd name="connsiteX12" fmla="*/ 1428 w 130679"/>
              <a:gd name="connsiteY12" fmla="*/ 74170 h 156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0679" h="156845">
                <a:moveTo>
                  <a:pt x="1428" y="74170"/>
                </a:moveTo>
                <a:cubicBezTo>
                  <a:pt x="-2938" y="57898"/>
                  <a:pt x="3412" y="34483"/>
                  <a:pt x="10953" y="24164"/>
                </a:cubicBezTo>
                <a:cubicBezTo>
                  <a:pt x="18494" y="13845"/>
                  <a:pt x="33575" y="16227"/>
                  <a:pt x="46672" y="12258"/>
                </a:cubicBezTo>
                <a:cubicBezTo>
                  <a:pt x="59769" y="8289"/>
                  <a:pt x="79612" y="-2029"/>
                  <a:pt x="89534" y="352"/>
                </a:cubicBezTo>
                <a:cubicBezTo>
                  <a:pt x="99456" y="2733"/>
                  <a:pt x="106490" y="19005"/>
                  <a:pt x="106203" y="26545"/>
                </a:cubicBezTo>
                <a:cubicBezTo>
                  <a:pt x="105916" y="34085"/>
                  <a:pt x="87871" y="36826"/>
                  <a:pt x="87812" y="45595"/>
                </a:cubicBezTo>
                <a:cubicBezTo>
                  <a:pt x="87753" y="54364"/>
                  <a:pt x="99609" y="67651"/>
                  <a:pt x="105849" y="79160"/>
                </a:cubicBezTo>
                <a:cubicBezTo>
                  <a:pt x="112089" y="90670"/>
                  <a:pt x="121225" y="105165"/>
                  <a:pt x="125253" y="114652"/>
                </a:cubicBezTo>
                <a:cubicBezTo>
                  <a:pt x="129281" y="124139"/>
                  <a:pt x="131999" y="130130"/>
                  <a:pt x="130015" y="136083"/>
                </a:cubicBezTo>
                <a:cubicBezTo>
                  <a:pt x="128031" y="142036"/>
                  <a:pt x="124460" y="147195"/>
                  <a:pt x="113347" y="150370"/>
                </a:cubicBezTo>
                <a:cubicBezTo>
                  <a:pt x="102234" y="153545"/>
                  <a:pt x="76040" y="159896"/>
                  <a:pt x="63340" y="155133"/>
                </a:cubicBezTo>
                <a:cubicBezTo>
                  <a:pt x="50640" y="150370"/>
                  <a:pt x="46672" y="130923"/>
                  <a:pt x="37147" y="121795"/>
                </a:cubicBezTo>
                <a:cubicBezTo>
                  <a:pt x="27622" y="112667"/>
                  <a:pt x="5794" y="90442"/>
                  <a:pt x="1428" y="7417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kern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131" name="Полилиния 130"/>
          <p:cNvSpPr/>
          <p:nvPr/>
        </p:nvSpPr>
        <p:spPr>
          <a:xfrm>
            <a:off x="4180411" y="4093637"/>
            <a:ext cx="128588" cy="161925"/>
          </a:xfrm>
          <a:custGeom>
            <a:avLst/>
            <a:gdLst>
              <a:gd name="connsiteX0" fmla="*/ 0 w 128588"/>
              <a:gd name="connsiteY0" fmla="*/ 0 h 161925"/>
              <a:gd name="connsiteX1" fmla="*/ 61913 w 128588"/>
              <a:gd name="connsiteY1" fmla="*/ 38100 h 161925"/>
              <a:gd name="connsiteX2" fmla="*/ 100013 w 128588"/>
              <a:gd name="connsiteY2" fmla="*/ 61913 h 161925"/>
              <a:gd name="connsiteX3" fmla="*/ 90488 w 128588"/>
              <a:gd name="connsiteY3" fmla="*/ 100013 h 161925"/>
              <a:gd name="connsiteX4" fmla="*/ 128588 w 128588"/>
              <a:gd name="connsiteY4" fmla="*/ 161925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588" h="161925">
                <a:moveTo>
                  <a:pt x="0" y="0"/>
                </a:moveTo>
                <a:lnTo>
                  <a:pt x="61913" y="38100"/>
                </a:lnTo>
                <a:cubicBezTo>
                  <a:pt x="78582" y="48419"/>
                  <a:pt x="95251" y="51594"/>
                  <a:pt x="100013" y="61913"/>
                </a:cubicBezTo>
                <a:cubicBezTo>
                  <a:pt x="104775" y="72232"/>
                  <a:pt x="85726" y="83344"/>
                  <a:pt x="90488" y="100013"/>
                </a:cubicBezTo>
                <a:cubicBezTo>
                  <a:pt x="95251" y="116682"/>
                  <a:pt x="100807" y="137319"/>
                  <a:pt x="128588" y="161925"/>
                </a:cubicBezTo>
              </a:path>
            </a:pathLst>
          </a:custGeom>
          <a:ln w="12700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4" name="AutoShape 459"/>
          <p:cNvSpPr>
            <a:spLocks noChangeAspect="1" noChangeArrowheads="1"/>
          </p:cNvSpPr>
          <p:nvPr/>
        </p:nvSpPr>
        <p:spPr bwMode="auto">
          <a:xfrm>
            <a:off x="4299440" y="4241651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45" name="Text Box 444"/>
          <p:cNvSpPr txBox="1">
            <a:spLocks noChangeAspect="1" noChangeArrowheads="1"/>
          </p:cNvSpPr>
          <p:nvPr/>
        </p:nvSpPr>
        <p:spPr bwMode="auto">
          <a:xfrm>
            <a:off x="4243643" y="4145192"/>
            <a:ext cx="1005856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marL="0" marR="0" lvl="0" indent="0" defTabSz="12223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00" b="1" i="0" u="sng" strike="noStrike" kern="0" cap="none" spc="0" normalizeH="0" baseline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</a:defRPr>
            </a:lvl1pPr>
            <a:lvl2pPr>
              <a:defRPr sz="8000"/>
            </a:lvl2pPr>
            <a:lvl3pPr>
              <a:defRPr sz="8000"/>
            </a:lvl3pPr>
            <a:lvl4pPr>
              <a:defRPr sz="8000"/>
            </a:lvl4pPr>
            <a:lvl5pPr>
              <a:defRPr sz="8000"/>
            </a:lvl5pPr>
            <a:lvl6pPr>
              <a:defRPr sz="8000"/>
            </a:lvl6pPr>
            <a:lvl7pPr>
              <a:defRPr sz="8000"/>
            </a:lvl7pPr>
            <a:lvl8pPr>
              <a:defRPr sz="8000"/>
            </a:lvl8pPr>
            <a:lvl9pPr>
              <a:defRPr sz="8000"/>
            </a:lvl9pPr>
          </a:lstStyle>
          <a:p>
            <a:r>
              <a:rPr lang="ru-RU" dirty="0" smtClean="0"/>
              <a:t>КОСУХИНСКОЕ </a:t>
            </a:r>
            <a:r>
              <a:rPr lang="ru-RU" dirty="0"/>
              <a:t>М</a:t>
            </a:r>
            <a:r>
              <a:rPr lang="en-US" dirty="0"/>
              <a:t>/</a:t>
            </a:r>
            <a:r>
              <a:rPr lang="ru-RU" dirty="0"/>
              <a:t>Р</a:t>
            </a:r>
          </a:p>
        </p:txBody>
      </p:sp>
      <p:sp>
        <p:nvSpPr>
          <p:cNvPr id="246" name="Text Box 444"/>
          <p:cNvSpPr txBox="1">
            <a:spLocks noChangeAspect="1" noChangeArrowheads="1"/>
          </p:cNvSpPr>
          <p:nvPr/>
        </p:nvSpPr>
        <p:spPr bwMode="auto">
          <a:xfrm>
            <a:off x="2839363" y="3539025"/>
            <a:ext cx="1209973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12223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1" i="0" u="sng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СЕВЕРО-ТЯМКИНСКОЕ М</a:t>
            </a:r>
            <a:r>
              <a:rPr kumimoji="0" lang="en-US" sz="600" b="1" i="0" u="sng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/</a:t>
            </a:r>
            <a:r>
              <a:rPr kumimoji="0" lang="ru-RU" sz="600" b="1" i="0" u="sng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Р</a:t>
            </a:r>
          </a:p>
        </p:txBody>
      </p:sp>
      <p:sp>
        <p:nvSpPr>
          <p:cNvPr id="247" name="Text Box 473"/>
          <p:cNvSpPr txBox="1">
            <a:spLocks noChangeAspect="1" noChangeArrowheads="1"/>
          </p:cNvSpPr>
          <p:nvPr/>
        </p:nvSpPr>
        <p:spPr bwMode="auto">
          <a:xfrm>
            <a:off x="4189652" y="4054038"/>
            <a:ext cx="458442" cy="214247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600" dirty="0">
                <a:solidFill>
                  <a:srgbClr val="A50021"/>
                </a:solidFill>
                <a:latin typeface="Century Gothic" pitchFamily="34" charset="0"/>
              </a:rPr>
              <a:t>7</a:t>
            </a:r>
            <a:r>
              <a:rPr kumimoji="0" 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 км</a:t>
            </a:r>
            <a:endParaRPr kumimoji="0" lang="ru-RU" sz="600" b="0" i="0" u="none" strike="noStrike" kern="1200" cap="none" spc="0" normalizeH="0" baseline="0" noProof="0" dirty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248" name="Text Box 473"/>
          <p:cNvSpPr txBox="1">
            <a:spLocks noChangeAspect="1" noChangeArrowheads="1"/>
          </p:cNvSpPr>
          <p:nvPr/>
        </p:nvSpPr>
        <p:spPr bwMode="auto">
          <a:xfrm>
            <a:off x="3656985" y="3742954"/>
            <a:ext cx="461590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600" dirty="0" smtClean="0">
                <a:solidFill>
                  <a:srgbClr val="A50021"/>
                </a:solidFill>
                <a:latin typeface="Century Gothic" pitchFamily="34" charset="0"/>
              </a:rPr>
              <a:t>12</a:t>
            </a:r>
            <a:r>
              <a:rPr kumimoji="0" 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 км</a:t>
            </a:r>
            <a:endParaRPr kumimoji="0" lang="ru-RU" sz="600" b="0" i="0" u="none" strike="noStrike" kern="1200" cap="none" spc="0" normalizeH="0" baseline="0" noProof="0" dirty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122" name="Полилиния 121"/>
          <p:cNvSpPr/>
          <p:nvPr/>
        </p:nvSpPr>
        <p:spPr>
          <a:xfrm>
            <a:off x="4175649" y="4064900"/>
            <a:ext cx="983702" cy="535943"/>
          </a:xfrm>
          <a:custGeom>
            <a:avLst/>
            <a:gdLst>
              <a:gd name="connsiteX0" fmla="*/ 0 w 983702"/>
              <a:gd name="connsiteY0" fmla="*/ 16831 h 535943"/>
              <a:gd name="connsiteX1" fmla="*/ 66675 w 983702"/>
              <a:gd name="connsiteY1" fmla="*/ 162 h 535943"/>
              <a:gd name="connsiteX2" fmla="*/ 95250 w 983702"/>
              <a:gd name="connsiteY2" fmla="*/ 9687 h 535943"/>
              <a:gd name="connsiteX3" fmla="*/ 130968 w 983702"/>
              <a:gd name="connsiteY3" fmla="*/ 31118 h 535943"/>
              <a:gd name="connsiteX4" fmla="*/ 200025 w 983702"/>
              <a:gd name="connsiteY4" fmla="*/ 43025 h 535943"/>
              <a:gd name="connsiteX5" fmla="*/ 311943 w 983702"/>
              <a:gd name="connsiteY5" fmla="*/ 21593 h 535943"/>
              <a:gd name="connsiteX6" fmla="*/ 376237 w 983702"/>
              <a:gd name="connsiteY6" fmla="*/ 16831 h 535943"/>
              <a:gd name="connsiteX7" fmla="*/ 433387 w 983702"/>
              <a:gd name="connsiteY7" fmla="*/ 81125 h 535943"/>
              <a:gd name="connsiteX8" fmla="*/ 511968 w 983702"/>
              <a:gd name="connsiteY8" fmla="*/ 90650 h 535943"/>
              <a:gd name="connsiteX9" fmla="*/ 597693 w 983702"/>
              <a:gd name="connsiteY9" fmla="*/ 83506 h 535943"/>
              <a:gd name="connsiteX10" fmla="*/ 681037 w 983702"/>
              <a:gd name="connsiteY10" fmla="*/ 64456 h 535943"/>
              <a:gd name="connsiteX11" fmla="*/ 783431 w 983702"/>
              <a:gd name="connsiteY11" fmla="*/ 31118 h 535943"/>
              <a:gd name="connsiteX12" fmla="*/ 892968 w 983702"/>
              <a:gd name="connsiteY12" fmla="*/ 21593 h 535943"/>
              <a:gd name="connsiteX13" fmla="*/ 978693 w 983702"/>
              <a:gd name="connsiteY13" fmla="*/ 21593 h 535943"/>
              <a:gd name="connsiteX14" fmla="*/ 971550 w 983702"/>
              <a:gd name="connsiteY14" fmla="*/ 116843 h 535943"/>
              <a:gd name="connsiteX15" fmla="*/ 954881 w 983702"/>
              <a:gd name="connsiteY15" fmla="*/ 195425 h 535943"/>
              <a:gd name="connsiteX16" fmla="*/ 850106 w 983702"/>
              <a:gd name="connsiteY16" fmla="*/ 331156 h 535943"/>
              <a:gd name="connsiteX17" fmla="*/ 673893 w 983702"/>
              <a:gd name="connsiteY17" fmla="*/ 362112 h 535943"/>
              <a:gd name="connsiteX18" fmla="*/ 561975 w 983702"/>
              <a:gd name="connsiteY18" fmla="*/ 466887 h 535943"/>
              <a:gd name="connsiteX19" fmla="*/ 528637 w 983702"/>
              <a:gd name="connsiteY19" fmla="*/ 535943 h 535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983702" h="535943">
                <a:moveTo>
                  <a:pt x="0" y="16831"/>
                </a:moveTo>
                <a:cubicBezTo>
                  <a:pt x="25400" y="9092"/>
                  <a:pt x="50800" y="1353"/>
                  <a:pt x="66675" y="162"/>
                </a:cubicBezTo>
                <a:cubicBezTo>
                  <a:pt x="82550" y="-1029"/>
                  <a:pt x="84534" y="4528"/>
                  <a:pt x="95250" y="9687"/>
                </a:cubicBezTo>
                <a:cubicBezTo>
                  <a:pt x="105966" y="14846"/>
                  <a:pt x="113506" y="25562"/>
                  <a:pt x="130968" y="31118"/>
                </a:cubicBezTo>
                <a:cubicBezTo>
                  <a:pt x="148430" y="36674"/>
                  <a:pt x="169863" y="44612"/>
                  <a:pt x="200025" y="43025"/>
                </a:cubicBezTo>
                <a:cubicBezTo>
                  <a:pt x="230187" y="41438"/>
                  <a:pt x="282574" y="25959"/>
                  <a:pt x="311943" y="21593"/>
                </a:cubicBezTo>
                <a:cubicBezTo>
                  <a:pt x="341312" y="17227"/>
                  <a:pt x="355996" y="6909"/>
                  <a:pt x="376237" y="16831"/>
                </a:cubicBezTo>
                <a:cubicBezTo>
                  <a:pt x="396478" y="26753"/>
                  <a:pt x="410765" y="68822"/>
                  <a:pt x="433387" y="81125"/>
                </a:cubicBezTo>
                <a:cubicBezTo>
                  <a:pt x="456009" y="93428"/>
                  <a:pt x="484584" y="90253"/>
                  <a:pt x="511968" y="90650"/>
                </a:cubicBezTo>
                <a:cubicBezTo>
                  <a:pt x="539352" y="91047"/>
                  <a:pt x="569515" y="87872"/>
                  <a:pt x="597693" y="83506"/>
                </a:cubicBezTo>
                <a:cubicBezTo>
                  <a:pt x="625871" y="79140"/>
                  <a:pt x="650081" y="73187"/>
                  <a:pt x="681037" y="64456"/>
                </a:cubicBezTo>
                <a:cubicBezTo>
                  <a:pt x="711993" y="55725"/>
                  <a:pt x="748109" y="38262"/>
                  <a:pt x="783431" y="31118"/>
                </a:cubicBezTo>
                <a:cubicBezTo>
                  <a:pt x="818753" y="23974"/>
                  <a:pt x="860424" y="23181"/>
                  <a:pt x="892968" y="21593"/>
                </a:cubicBezTo>
                <a:cubicBezTo>
                  <a:pt x="925512" y="20006"/>
                  <a:pt x="965596" y="5718"/>
                  <a:pt x="978693" y="21593"/>
                </a:cubicBezTo>
                <a:cubicBezTo>
                  <a:pt x="991790" y="37468"/>
                  <a:pt x="975519" y="87871"/>
                  <a:pt x="971550" y="116843"/>
                </a:cubicBezTo>
                <a:cubicBezTo>
                  <a:pt x="967581" y="145815"/>
                  <a:pt x="975122" y="159706"/>
                  <a:pt x="954881" y="195425"/>
                </a:cubicBezTo>
                <a:cubicBezTo>
                  <a:pt x="934640" y="231144"/>
                  <a:pt x="896937" y="303375"/>
                  <a:pt x="850106" y="331156"/>
                </a:cubicBezTo>
                <a:cubicBezTo>
                  <a:pt x="803275" y="358937"/>
                  <a:pt x="721915" y="339490"/>
                  <a:pt x="673893" y="362112"/>
                </a:cubicBezTo>
                <a:cubicBezTo>
                  <a:pt x="625871" y="384734"/>
                  <a:pt x="586184" y="437915"/>
                  <a:pt x="561975" y="466887"/>
                </a:cubicBezTo>
                <a:cubicBezTo>
                  <a:pt x="537766" y="495859"/>
                  <a:pt x="533201" y="515901"/>
                  <a:pt x="528637" y="535943"/>
                </a:cubicBezTo>
              </a:path>
            </a:pathLst>
          </a:custGeom>
          <a:ln w="12700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9" name="AutoShape 459"/>
          <p:cNvSpPr>
            <a:spLocks noChangeAspect="1" noChangeArrowheads="1"/>
          </p:cNvSpPr>
          <p:nvPr/>
        </p:nvSpPr>
        <p:spPr bwMode="auto">
          <a:xfrm>
            <a:off x="4684375" y="4576051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25" name="AutoShape 459"/>
          <p:cNvSpPr>
            <a:spLocks noChangeAspect="1" noChangeArrowheads="1"/>
          </p:cNvSpPr>
          <p:nvPr/>
        </p:nvSpPr>
        <p:spPr bwMode="auto">
          <a:xfrm>
            <a:off x="5143955" y="4063068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24" name="AutoShape 459"/>
          <p:cNvSpPr>
            <a:spLocks noChangeAspect="1" noChangeArrowheads="1"/>
          </p:cNvSpPr>
          <p:nvPr/>
        </p:nvSpPr>
        <p:spPr bwMode="auto">
          <a:xfrm>
            <a:off x="4156632" y="4065039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33" name="Полилиния 132"/>
          <p:cNvSpPr/>
          <p:nvPr/>
        </p:nvSpPr>
        <p:spPr>
          <a:xfrm>
            <a:off x="6333061" y="4905643"/>
            <a:ext cx="130969" cy="28575"/>
          </a:xfrm>
          <a:custGeom>
            <a:avLst/>
            <a:gdLst>
              <a:gd name="connsiteX0" fmla="*/ 0 w 130969"/>
              <a:gd name="connsiteY0" fmla="*/ 28575 h 28575"/>
              <a:gd name="connsiteX1" fmla="*/ 52388 w 130969"/>
              <a:gd name="connsiteY1" fmla="*/ 0 h 28575"/>
              <a:gd name="connsiteX2" fmla="*/ 130969 w 130969"/>
              <a:gd name="connsiteY2" fmla="*/ 28575 h 2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0969" h="28575">
                <a:moveTo>
                  <a:pt x="0" y="28575"/>
                </a:moveTo>
                <a:cubicBezTo>
                  <a:pt x="15280" y="14287"/>
                  <a:pt x="30560" y="0"/>
                  <a:pt x="52388" y="0"/>
                </a:cubicBezTo>
                <a:cubicBezTo>
                  <a:pt x="74216" y="0"/>
                  <a:pt x="116682" y="14684"/>
                  <a:pt x="130969" y="28575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7" name="AutoShape 459"/>
          <p:cNvSpPr>
            <a:spLocks noChangeAspect="1" noChangeArrowheads="1"/>
          </p:cNvSpPr>
          <p:nvPr/>
        </p:nvSpPr>
        <p:spPr bwMode="auto">
          <a:xfrm>
            <a:off x="6453970" y="4910451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17" name="Овал 216"/>
          <p:cNvSpPr/>
          <p:nvPr/>
        </p:nvSpPr>
        <p:spPr>
          <a:xfrm>
            <a:off x="4892291" y="5509721"/>
            <a:ext cx="169667" cy="14829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2" name="Полилиния 141"/>
          <p:cNvSpPr/>
          <p:nvPr/>
        </p:nvSpPr>
        <p:spPr>
          <a:xfrm>
            <a:off x="5161486" y="4079350"/>
            <a:ext cx="1143000" cy="1042987"/>
          </a:xfrm>
          <a:custGeom>
            <a:avLst/>
            <a:gdLst>
              <a:gd name="connsiteX0" fmla="*/ 1143000 w 1143000"/>
              <a:gd name="connsiteY0" fmla="*/ 1042987 h 1042987"/>
              <a:gd name="connsiteX1" fmla="*/ 942975 w 1143000"/>
              <a:gd name="connsiteY1" fmla="*/ 695325 h 1042987"/>
              <a:gd name="connsiteX2" fmla="*/ 652463 w 1143000"/>
              <a:gd name="connsiteY2" fmla="*/ 338137 h 1042987"/>
              <a:gd name="connsiteX3" fmla="*/ 252413 w 1143000"/>
              <a:gd name="connsiteY3" fmla="*/ 66675 h 1042987"/>
              <a:gd name="connsiteX4" fmla="*/ 0 w 1143000"/>
              <a:gd name="connsiteY4" fmla="*/ 0 h 1042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0" h="1042987">
                <a:moveTo>
                  <a:pt x="1143000" y="1042987"/>
                </a:moveTo>
                <a:cubicBezTo>
                  <a:pt x="1083865" y="927893"/>
                  <a:pt x="1024731" y="812800"/>
                  <a:pt x="942975" y="695325"/>
                </a:cubicBezTo>
                <a:cubicBezTo>
                  <a:pt x="861219" y="577850"/>
                  <a:pt x="767557" y="442912"/>
                  <a:pt x="652463" y="338137"/>
                </a:cubicBezTo>
                <a:cubicBezTo>
                  <a:pt x="537369" y="233362"/>
                  <a:pt x="361157" y="123031"/>
                  <a:pt x="252413" y="66675"/>
                </a:cubicBezTo>
                <a:cubicBezTo>
                  <a:pt x="143669" y="10319"/>
                  <a:pt x="38894" y="12700"/>
                  <a:pt x="0" y="0"/>
                </a:cubicBezTo>
              </a:path>
            </a:pathLst>
          </a:custGeom>
          <a:noFill/>
          <a:ln w="9525">
            <a:solidFill>
              <a:srgbClr val="33993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3" name="Полилиния 142"/>
          <p:cNvSpPr/>
          <p:nvPr/>
        </p:nvSpPr>
        <p:spPr>
          <a:xfrm>
            <a:off x="4175649" y="4002693"/>
            <a:ext cx="985837" cy="95707"/>
          </a:xfrm>
          <a:custGeom>
            <a:avLst/>
            <a:gdLst>
              <a:gd name="connsiteX0" fmla="*/ 985837 w 985837"/>
              <a:gd name="connsiteY0" fmla="*/ 71894 h 95707"/>
              <a:gd name="connsiteX1" fmla="*/ 804862 w 985837"/>
              <a:gd name="connsiteY1" fmla="*/ 33794 h 95707"/>
              <a:gd name="connsiteX2" fmla="*/ 557212 w 985837"/>
              <a:gd name="connsiteY2" fmla="*/ 457 h 95707"/>
              <a:gd name="connsiteX3" fmla="*/ 395287 w 985837"/>
              <a:gd name="connsiteY3" fmla="*/ 14744 h 95707"/>
              <a:gd name="connsiteX4" fmla="*/ 204787 w 985837"/>
              <a:gd name="connsiteY4" fmla="*/ 19507 h 95707"/>
              <a:gd name="connsiteX5" fmla="*/ 61912 w 985837"/>
              <a:gd name="connsiteY5" fmla="*/ 57607 h 95707"/>
              <a:gd name="connsiteX6" fmla="*/ 0 w 985837"/>
              <a:gd name="connsiteY6" fmla="*/ 95707 h 95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5837" h="95707">
                <a:moveTo>
                  <a:pt x="985837" y="71894"/>
                </a:moveTo>
                <a:cubicBezTo>
                  <a:pt x="931068" y="58797"/>
                  <a:pt x="876299" y="45700"/>
                  <a:pt x="804862" y="33794"/>
                </a:cubicBezTo>
                <a:cubicBezTo>
                  <a:pt x="733425" y="21888"/>
                  <a:pt x="625474" y="3632"/>
                  <a:pt x="557212" y="457"/>
                </a:cubicBezTo>
                <a:cubicBezTo>
                  <a:pt x="488950" y="-2718"/>
                  <a:pt x="454024" y="11569"/>
                  <a:pt x="395287" y="14744"/>
                </a:cubicBezTo>
                <a:cubicBezTo>
                  <a:pt x="336549" y="17919"/>
                  <a:pt x="260349" y="12363"/>
                  <a:pt x="204787" y="19507"/>
                </a:cubicBezTo>
                <a:cubicBezTo>
                  <a:pt x="149224" y="26651"/>
                  <a:pt x="96043" y="44907"/>
                  <a:pt x="61912" y="57607"/>
                </a:cubicBezTo>
                <a:cubicBezTo>
                  <a:pt x="27781" y="70307"/>
                  <a:pt x="0" y="95707"/>
                  <a:pt x="0" y="95707"/>
                </a:cubicBezTo>
              </a:path>
            </a:pathLst>
          </a:custGeom>
          <a:noFill/>
          <a:ln w="9525">
            <a:solidFill>
              <a:srgbClr val="33993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4" name="Полилиния 143"/>
          <p:cNvSpPr/>
          <p:nvPr/>
        </p:nvSpPr>
        <p:spPr>
          <a:xfrm>
            <a:off x="2237311" y="3906861"/>
            <a:ext cx="1943100" cy="177251"/>
          </a:xfrm>
          <a:custGeom>
            <a:avLst/>
            <a:gdLst>
              <a:gd name="connsiteX0" fmla="*/ 1943100 w 1943100"/>
              <a:gd name="connsiteY0" fmla="*/ 177251 h 177251"/>
              <a:gd name="connsiteX1" fmla="*/ 1509713 w 1943100"/>
              <a:gd name="connsiteY1" fmla="*/ 77239 h 177251"/>
              <a:gd name="connsiteX2" fmla="*/ 995363 w 1943100"/>
              <a:gd name="connsiteY2" fmla="*/ 39139 h 177251"/>
              <a:gd name="connsiteX3" fmla="*/ 614363 w 1943100"/>
              <a:gd name="connsiteY3" fmla="*/ 77239 h 177251"/>
              <a:gd name="connsiteX4" fmla="*/ 352425 w 1943100"/>
              <a:gd name="connsiteY4" fmla="*/ 62951 h 177251"/>
              <a:gd name="connsiteX5" fmla="*/ 0 w 1943100"/>
              <a:gd name="connsiteY5" fmla="*/ 1039 h 17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3100" h="177251">
                <a:moveTo>
                  <a:pt x="1943100" y="177251"/>
                </a:moveTo>
                <a:cubicBezTo>
                  <a:pt x="1805384" y="138754"/>
                  <a:pt x="1667669" y="100258"/>
                  <a:pt x="1509713" y="77239"/>
                </a:cubicBezTo>
                <a:cubicBezTo>
                  <a:pt x="1351757" y="54220"/>
                  <a:pt x="1144588" y="39139"/>
                  <a:pt x="995363" y="39139"/>
                </a:cubicBezTo>
                <a:cubicBezTo>
                  <a:pt x="846138" y="39139"/>
                  <a:pt x="721519" y="73270"/>
                  <a:pt x="614363" y="77239"/>
                </a:cubicBezTo>
                <a:cubicBezTo>
                  <a:pt x="507207" y="81208"/>
                  <a:pt x="454819" y="75651"/>
                  <a:pt x="352425" y="62951"/>
                </a:cubicBezTo>
                <a:cubicBezTo>
                  <a:pt x="250031" y="50251"/>
                  <a:pt x="32544" y="-8486"/>
                  <a:pt x="0" y="1039"/>
                </a:cubicBezTo>
              </a:path>
            </a:pathLst>
          </a:custGeom>
          <a:noFill/>
          <a:ln w="9525">
            <a:solidFill>
              <a:srgbClr val="33993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6" name="Полилиния 145"/>
          <p:cNvSpPr/>
          <p:nvPr/>
        </p:nvSpPr>
        <p:spPr>
          <a:xfrm>
            <a:off x="5174746" y="4133640"/>
            <a:ext cx="935477" cy="814085"/>
          </a:xfrm>
          <a:custGeom>
            <a:avLst/>
            <a:gdLst>
              <a:gd name="connsiteX0" fmla="*/ 1162050 w 1162050"/>
              <a:gd name="connsiteY0" fmla="*/ 1052513 h 1052513"/>
              <a:gd name="connsiteX1" fmla="*/ 1004887 w 1162050"/>
              <a:gd name="connsiteY1" fmla="*/ 685800 h 1052513"/>
              <a:gd name="connsiteX2" fmla="*/ 876300 w 1162050"/>
              <a:gd name="connsiteY2" fmla="*/ 504825 h 1052513"/>
              <a:gd name="connsiteX3" fmla="*/ 752475 w 1162050"/>
              <a:gd name="connsiteY3" fmla="*/ 385763 h 1052513"/>
              <a:gd name="connsiteX4" fmla="*/ 604837 w 1162050"/>
              <a:gd name="connsiteY4" fmla="*/ 233363 h 1052513"/>
              <a:gd name="connsiteX5" fmla="*/ 419100 w 1162050"/>
              <a:gd name="connsiteY5" fmla="*/ 128588 h 1052513"/>
              <a:gd name="connsiteX6" fmla="*/ 314325 w 1162050"/>
              <a:gd name="connsiteY6" fmla="*/ 57150 h 1052513"/>
              <a:gd name="connsiteX7" fmla="*/ 200025 w 1162050"/>
              <a:gd name="connsiteY7" fmla="*/ 19050 h 1052513"/>
              <a:gd name="connsiteX8" fmla="*/ 0 w 1162050"/>
              <a:gd name="connsiteY8" fmla="*/ 0 h 1052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62050" h="1052513">
                <a:moveTo>
                  <a:pt x="1162050" y="1052513"/>
                </a:moveTo>
                <a:cubicBezTo>
                  <a:pt x="1107281" y="914797"/>
                  <a:pt x="1052512" y="777081"/>
                  <a:pt x="1004887" y="685800"/>
                </a:cubicBezTo>
                <a:cubicBezTo>
                  <a:pt x="957262" y="594519"/>
                  <a:pt x="918369" y="554831"/>
                  <a:pt x="876300" y="504825"/>
                </a:cubicBezTo>
                <a:cubicBezTo>
                  <a:pt x="834231" y="454819"/>
                  <a:pt x="797719" y="431007"/>
                  <a:pt x="752475" y="385763"/>
                </a:cubicBezTo>
                <a:cubicBezTo>
                  <a:pt x="707231" y="340519"/>
                  <a:pt x="660399" y="276225"/>
                  <a:pt x="604837" y="233363"/>
                </a:cubicBezTo>
                <a:cubicBezTo>
                  <a:pt x="549274" y="190500"/>
                  <a:pt x="467519" y="157957"/>
                  <a:pt x="419100" y="128588"/>
                </a:cubicBezTo>
                <a:cubicBezTo>
                  <a:pt x="370681" y="99219"/>
                  <a:pt x="350837" y="75406"/>
                  <a:pt x="314325" y="57150"/>
                </a:cubicBezTo>
                <a:cubicBezTo>
                  <a:pt x="277812" y="38894"/>
                  <a:pt x="252412" y="28575"/>
                  <a:pt x="200025" y="19050"/>
                </a:cubicBezTo>
                <a:cubicBezTo>
                  <a:pt x="147638" y="9525"/>
                  <a:pt x="0" y="0"/>
                  <a:pt x="0" y="0"/>
                </a:cubicBezTo>
              </a:path>
            </a:pathLst>
          </a:custGeom>
          <a:ln w="127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accent6">
                    <a:lumMod val="75000"/>
                  </a:schemeClr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96" name="Text Box 473"/>
          <p:cNvSpPr txBox="1">
            <a:spLocks noChangeAspect="1" noChangeArrowheads="1"/>
          </p:cNvSpPr>
          <p:nvPr/>
        </p:nvSpPr>
        <p:spPr bwMode="auto">
          <a:xfrm>
            <a:off x="5681678" y="4653442"/>
            <a:ext cx="461590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600" noProof="0" dirty="0" smtClean="0">
                <a:solidFill>
                  <a:srgbClr val="A50021"/>
                </a:solidFill>
                <a:latin typeface="Century Gothic" pitchFamily="34" charset="0"/>
              </a:rPr>
              <a:t>79</a:t>
            </a:r>
            <a:r>
              <a:rPr kumimoji="0" 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 км</a:t>
            </a:r>
            <a:endParaRPr kumimoji="0" lang="ru-RU" sz="600" b="0" i="0" u="none" strike="noStrike" kern="1200" cap="none" spc="0" normalizeH="0" baseline="0" noProof="0" dirty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435" y="3201108"/>
            <a:ext cx="475815" cy="442772"/>
          </a:xfrm>
          <a:prstGeom prst="rect">
            <a:avLst/>
          </a:prstGeom>
          <a:noFill/>
          <a:ln w="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97" name="Овал 296"/>
          <p:cNvSpPr>
            <a:spLocks noChangeAspect="1"/>
          </p:cNvSpPr>
          <p:nvPr/>
        </p:nvSpPr>
        <p:spPr bwMode="auto">
          <a:xfrm>
            <a:off x="3874489" y="1426475"/>
            <a:ext cx="48428" cy="48428"/>
          </a:xfrm>
          <a:prstGeom prst="ellipse">
            <a:avLst/>
          </a:prstGeom>
          <a:solidFill>
            <a:srgbClr val="FF000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12223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f-ZA" sz="13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8" name="Text Box 473"/>
          <p:cNvSpPr txBox="1">
            <a:spLocks noChangeAspect="1" noChangeArrowheads="1"/>
          </p:cNvSpPr>
          <p:nvPr/>
        </p:nvSpPr>
        <p:spPr bwMode="auto">
          <a:xfrm>
            <a:off x="3270813" y="1409666"/>
            <a:ext cx="680242" cy="231107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marL="0" marR="0" lvl="0" indent="0" algn="r" defTabSz="1222375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itchFamily="34" charset="0"/>
              </a:defRPr>
            </a:lvl1pPr>
            <a:lvl2pPr>
              <a:defRPr sz="8000"/>
            </a:lvl2pPr>
            <a:lvl3pPr>
              <a:defRPr sz="8000"/>
            </a:lvl3pPr>
            <a:lvl4pPr>
              <a:defRPr sz="8000"/>
            </a:lvl4pPr>
            <a:lvl5pPr>
              <a:defRPr sz="8000"/>
            </a:lvl5pPr>
            <a:lvl6pPr>
              <a:defRPr sz="8000"/>
            </a:lvl6pPr>
            <a:lvl7pPr>
              <a:defRPr sz="8000"/>
            </a:lvl7pPr>
            <a:lvl8pPr>
              <a:defRPr sz="8000"/>
            </a:lvl8pPr>
            <a:lvl9pPr>
              <a:defRPr sz="8000"/>
            </a:lvl9pPr>
          </a:lstStyle>
          <a:p>
            <a:r>
              <a:rPr lang="ru-RU" dirty="0"/>
              <a:t>Салым</a:t>
            </a:r>
          </a:p>
        </p:txBody>
      </p:sp>
      <p:sp>
        <p:nvSpPr>
          <p:cNvPr id="102" name="AutoShape 459"/>
          <p:cNvSpPr>
            <a:spLocks noChangeAspect="1" noChangeArrowheads="1"/>
          </p:cNvSpPr>
          <p:nvPr/>
        </p:nvSpPr>
        <p:spPr bwMode="auto">
          <a:xfrm>
            <a:off x="3975655" y="2935495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92" name="Text Box 444"/>
          <p:cNvSpPr txBox="1">
            <a:spLocks noChangeAspect="1" noChangeArrowheads="1"/>
          </p:cNvSpPr>
          <p:nvPr/>
        </p:nvSpPr>
        <p:spPr bwMode="auto">
          <a:xfrm>
            <a:off x="4457411" y="2618878"/>
            <a:ext cx="944201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12223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" b="1" u="sng" kern="0" dirty="0" smtClean="0">
                <a:solidFill>
                  <a:srgbClr val="002060"/>
                </a:solidFill>
                <a:latin typeface="Corbel" pitchFamily="34" charset="0"/>
              </a:rPr>
              <a:t>СЕВЕРО-КЕУМСКОЕ </a:t>
            </a:r>
            <a:endParaRPr kumimoji="0" lang="ru-RU" sz="600" b="1" i="0" u="sng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orbel" pitchFamily="34" charset="0"/>
            </a:endParaRPr>
          </a:p>
        </p:txBody>
      </p:sp>
      <p:sp>
        <p:nvSpPr>
          <p:cNvPr id="193" name="Полилиния 192"/>
          <p:cNvSpPr/>
          <p:nvPr/>
        </p:nvSpPr>
        <p:spPr>
          <a:xfrm rot="5400000">
            <a:off x="4425015" y="2699611"/>
            <a:ext cx="177519" cy="129660"/>
          </a:xfrm>
          <a:custGeom>
            <a:avLst/>
            <a:gdLst>
              <a:gd name="connsiteX0" fmla="*/ 1428 w 130988"/>
              <a:gd name="connsiteY0" fmla="*/ 74170 h 156845"/>
              <a:gd name="connsiteX1" fmla="*/ 10953 w 130988"/>
              <a:gd name="connsiteY1" fmla="*/ 24164 h 156845"/>
              <a:gd name="connsiteX2" fmla="*/ 46672 w 130988"/>
              <a:gd name="connsiteY2" fmla="*/ 12258 h 156845"/>
              <a:gd name="connsiteX3" fmla="*/ 89534 w 130988"/>
              <a:gd name="connsiteY3" fmla="*/ 352 h 156845"/>
              <a:gd name="connsiteX4" fmla="*/ 106203 w 130988"/>
              <a:gd name="connsiteY4" fmla="*/ 26545 h 156845"/>
              <a:gd name="connsiteX5" fmla="*/ 70484 w 130988"/>
              <a:gd name="connsiteY5" fmla="*/ 45595 h 156845"/>
              <a:gd name="connsiteX6" fmla="*/ 94297 w 130988"/>
              <a:gd name="connsiteY6" fmla="*/ 86077 h 156845"/>
              <a:gd name="connsiteX7" fmla="*/ 125253 w 130988"/>
              <a:gd name="connsiteY7" fmla="*/ 114652 h 156845"/>
              <a:gd name="connsiteX8" fmla="*/ 130015 w 130988"/>
              <a:gd name="connsiteY8" fmla="*/ 136083 h 156845"/>
              <a:gd name="connsiteX9" fmla="*/ 113347 w 130988"/>
              <a:gd name="connsiteY9" fmla="*/ 150370 h 156845"/>
              <a:gd name="connsiteX10" fmla="*/ 63340 w 130988"/>
              <a:gd name="connsiteY10" fmla="*/ 155133 h 156845"/>
              <a:gd name="connsiteX11" fmla="*/ 37147 w 130988"/>
              <a:gd name="connsiteY11" fmla="*/ 121795 h 156845"/>
              <a:gd name="connsiteX12" fmla="*/ 1428 w 130988"/>
              <a:gd name="connsiteY12" fmla="*/ 74170 h 156845"/>
              <a:gd name="connsiteX0" fmla="*/ 1428 w 130988"/>
              <a:gd name="connsiteY0" fmla="*/ 74170 h 156845"/>
              <a:gd name="connsiteX1" fmla="*/ 10953 w 130988"/>
              <a:gd name="connsiteY1" fmla="*/ 24164 h 156845"/>
              <a:gd name="connsiteX2" fmla="*/ 46672 w 130988"/>
              <a:gd name="connsiteY2" fmla="*/ 12258 h 156845"/>
              <a:gd name="connsiteX3" fmla="*/ 89534 w 130988"/>
              <a:gd name="connsiteY3" fmla="*/ 352 h 156845"/>
              <a:gd name="connsiteX4" fmla="*/ 106203 w 130988"/>
              <a:gd name="connsiteY4" fmla="*/ 26545 h 156845"/>
              <a:gd name="connsiteX5" fmla="*/ 87812 w 130988"/>
              <a:gd name="connsiteY5" fmla="*/ 45595 h 156845"/>
              <a:gd name="connsiteX6" fmla="*/ 94297 w 130988"/>
              <a:gd name="connsiteY6" fmla="*/ 86077 h 156845"/>
              <a:gd name="connsiteX7" fmla="*/ 125253 w 130988"/>
              <a:gd name="connsiteY7" fmla="*/ 114652 h 156845"/>
              <a:gd name="connsiteX8" fmla="*/ 130015 w 130988"/>
              <a:gd name="connsiteY8" fmla="*/ 136083 h 156845"/>
              <a:gd name="connsiteX9" fmla="*/ 113347 w 130988"/>
              <a:gd name="connsiteY9" fmla="*/ 150370 h 156845"/>
              <a:gd name="connsiteX10" fmla="*/ 63340 w 130988"/>
              <a:gd name="connsiteY10" fmla="*/ 155133 h 156845"/>
              <a:gd name="connsiteX11" fmla="*/ 37147 w 130988"/>
              <a:gd name="connsiteY11" fmla="*/ 121795 h 156845"/>
              <a:gd name="connsiteX12" fmla="*/ 1428 w 130988"/>
              <a:gd name="connsiteY12" fmla="*/ 74170 h 156845"/>
              <a:gd name="connsiteX0" fmla="*/ 1428 w 130679"/>
              <a:gd name="connsiteY0" fmla="*/ 74170 h 156845"/>
              <a:gd name="connsiteX1" fmla="*/ 10953 w 130679"/>
              <a:gd name="connsiteY1" fmla="*/ 24164 h 156845"/>
              <a:gd name="connsiteX2" fmla="*/ 46672 w 130679"/>
              <a:gd name="connsiteY2" fmla="*/ 12258 h 156845"/>
              <a:gd name="connsiteX3" fmla="*/ 89534 w 130679"/>
              <a:gd name="connsiteY3" fmla="*/ 352 h 156845"/>
              <a:gd name="connsiteX4" fmla="*/ 106203 w 130679"/>
              <a:gd name="connsiteY4" fmla="*/ 26545 h 156845"/>
              <a:gd name="connsiteX5" fmla="*/ 87812 w 130679"/>
              <a:gd name="connsiteY5" fmla="*/ 45595 h 156845"/>
              <a:gd name="connsiteX6" fmla="*/ 105849 w 130679"/>
              <a:gd name="connsiteY6" fmla="*/ 79160 h 156845"/>
              <a:gd name="connsiteX7" fmla="*/ 125253 w 130679"/>
              <a:gd name="connsiteY7" fmla="*/ 114652 h 156845"/>
              <a:gd name="connsiteX8" fmla="*/ 130015 w 130679"/>
              <a:gd name="connsiteY8" fmla="*/ 136083 h 156845"/>
              <a:gd name="connsiteX9" fmla="*/ 113347 w 130679"/>
              <a:gd name="connsiteY9" fmla="*/ 150370 h 156845"/>
              <a:gd name="connsiteX10" fmla="*/ 63340 w 130679"/>
              <a:gd name="connsiteY10" fmla="*/ 155133 h 156845"/>
              <a:gd name="connsiteX11" fmla="*/ 37147 w 130679"/>
              <a:gd name="connsiteY11" fmla="*/ 121795 h 156845"/>
              <a:gd name="connsiteX12" fmla="*/ 1428 w 130679"/>
              <a:gd name="connsiteY12" fmla="*/ 74170 h 156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0679" h="156845">
                <a:moveTo>
                  <a:pt x="1428" y="74170"/>
                </a:moveTo>
                <a:cubicBezTo>
                  <a:pt x="-2938" y="57898"/>
                  <a:pt x="3412" y="34483"/>
                  <a:pt x="10953" y="24164"/>
                </a:cubicBezTo>
                <a:cubicBezTo>
                  <a:pt x="18494" y="13845"/>
                  <a:pt x="33575" y="16227"/>
                  <a:pt x="46672" y="12258"/>
                </a:cubicBezTo>
                <a:cubicBezTo>
                  <a:pt x="59769" y="8289"/>
                  <a:pt x="79612" y="-2029"/>
                  <a:pt x="89534" y="352"/>
                </a:cubicBezTo>
                <a:cubicBezTo>
                  <a:pt x="99456" y="2733"/>
                  <a:pt x="106490" y="19005"/>
                  <a:pt x="106203" y="26545"/>
                </a:cubicBezTo>
                <a:cubicBezTo>
                  <a:pt x="105916" y="34085"/>
                  <a:pt x="87871" y="36826"/>
                  <a:pt x="87812" y="45595"/>
                </a:cubicBezTo>
                <a:cubicBezTo>
                  <a:pt x="87753" y="54364"/>
                  <a:pt x="99609" y="67651"/>
                  <a:pt x="105849" y="79160"/>
                </a:cubicBezTo>
                <a:cubicBezTo>
                  <a:pt x="112089" y="90670"/>
                  <a:pt x="121225" y="105165"/>
                  <a:pt x="125253" y="114652"/>
                </a:cubicBezTo>
                <a:cubicBezTo>
                  <a:pt x="129281" y="124139"/>
                  <a:pt x="131999" y="130130"/>
                  <a:pt x="130015" y="136083"/>
                </a:cubicBezTo>
                <a:cubicBezTo>
                  <a:pt x="128031" y="142036"/>
                  <a:pt x="124460" y="147195"/>
                  <a:pt x="113347" y="150370"/>
                </a:cubicBezTo>
                <a:cubicBezTo>
                  <a:pt x="102234" y="153545"/>
                  <a:pt x="76040" y="159896"/>
                  <a:pt x="63340" y="155133"/>
                </a:cubicBezTo>
                <a:cubicBezTo>
                  <a:pt x="50640" y="150370"/>
                  <a:pt x="46672" y="130923"/>
                  <a:pt x="37147" y="121795"/>
                </a:cubicBezTo>
                <a:cubicBezTo>
                  <a:pt x="27622" y="112667"/>
                  <a:pt x="5794" y="90442"/>
                  <a:pt x="1428" y="7417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kern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196" name="AutoShape 459"/>
          <p:cNvSpPr>
            <a:spLocks noChangeAspect="1" noChangeArrowheads="1"/>
          </p:cNvSpPr>
          <p:nvPr/>
        </p:nvSpPr>
        <p:spPr bwMode="auto">
          <a:xfrm>
            <a:off x="4524182" y="2731334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24" name="Полилиния 223"/>
          <p:cNvSpPr/>
          <p:nvPr/>
        </p:nvSpPr>
        <p:spPr>
          <a:xfrm>
            <a:off x="2240485" y="3956056"/>
            <a:ext cx="1950517" cy="177584"/>
          </a:xfrm>
          <a:custGeom>
            <a:avLst/>
            <a:gdLst>
              <a:gd name="connsiteX0" fmla="*/ 0 w 1933680"/>
              <a:gd name="connsiteY0" fmla="*/ 0 h 177800"/>
              <a:gd name="connsiteX1" fmla="*/ 139700 w 1933680"/>
              <a:gd name="connsiteY1" fmla="*/ 12700 h 177800"/>
              <a:gd name="connsiteX2" fmla="*/ 279400 w 1933680"/>
              <a:gd name="connsiteY2" fmla="*/ 34925 h 177800"/>
              <a:gd name="connsiteX3" fmla="*/ 381000 w 1933680"/>
              <a:gd name="connsiteY3" fmla="*/ 60325 h 177800"/>
              <a:gd name="connsiteX4" fmla="*/ 539750 w 1933680"/>
              <a:gd name="connsiteY4" fmla="*/ 69850 h 177800"/>
              <a:gd name="connsiteX5" fmla="*/ 695325 w 1933680"/>
              <a:gd name="connsiteY5" fmla="*/ 60325 h 177800"/>
              <a:gd name="connsiteX6" fmla="*/ 815975 w 1933680"/>
              <a:gd name="connsiteY6" fmla="*/ 38100 h 177800"/>
              <a:gd name="connsiteX7" fmla="*/ 939800 w 1933680"/>
              <a:gd name="connsiteY7" fmla="*/ 22225 h 177800"/>
              <a:gd name="connsiteX8" fmla="*/ 1158875 w 1933680"/>
              <a:gd name="connsiteY8" fmla="*/ 28575 h 177800"/>
              <a:gd name="connsiteX9" fmla="*/ 1397000 w 1933680"/>
              <a:gd name="connsiteY9" fmla="*/ 57150 h 177800"/>
              <a:gd name="connsiteX10" fmla="*/ 1590675 w 1933680"/>
              <a:gd name="connsiteY10" fmla="*/ 60325 h 177800"/>
              <a:gd name="connsiteX11" fmla="*/ 1689100 w 1933680"/>
              <a:gd name="connsiteY11" fmla="*/ 107950 h 177800"/>
              <a:gd name="connsiteX12" fmla="*/ 1847850 w 1933680"/>
              <a:gd name="connsiteY12" fmla="*/ 139700 h 177800"/>
              <a:gd name="connsiteX13" fmla="*/ 1933575 w 1933680"/>
              <a:gd name="connsiteY13" fmla="*/ 177800 h 17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33680" h="177800">
                <a:moveTo>
                  <a:pt x="0" y="0"/>
                </a:moveTo>
                <a:cubicBezTo>
                  <a:pt x="46566" y="3439"/>
                  <a:pt x="93133" y="6879"/>
                  <a:pt x="139700" y="12700"/>
                </a:cubicBezTo>
                <a:cubicBezTo>
                  <a:pt x="186267" y="18521"/>
                  <a:pt x="239183" y="26987"/>
                  <a:pt x="279400" y="34925"/>
                </a:cubicBezTo>
                <a:cubicBezTo>
                  <a:pt x="319617" y="42863"/>
                  <a:pt x="337608" y="54504"/>
                  <a:pt x="381000" y="60325"/>
                </a:cubicBezTo>
                <a:cubicBezTo>
                  <a:pt x="424392" y="66146"/>
                  <a:pt x="487363" y="69850"/>
                  <a:pt x="539750" y="69850"/>
                </a:cubicBezTo>
                <a:cubicBezTo>
                  <a:pt x="592137" y="69850"/>
                  <a:pt x="649288" y="65617"/>
                  <a:pt x="695325" y="60325"/>
                </a:cubicBezTo>
                <a:cubicBezTo>
                  <a:pt x="741363" y="55033"/>
                  <a:pt x="775229" y="44450"/>
                  <a:pt x="815975" y="38100"/>
                </a:cubicBezTo>
                <a:cubicBezTo>
                  <a:pt x="856721" y="31750"/>
                  <a:pt x="882650" y="23813"/>
                  <a:pt x="939800" y="22225"/>
                </a:cubicBezTo>
                <a:cubicBezTo>
                  <a:pt x="996950" y="20638"/>
                  <a:pt x="1082675" y="22754"/>
                  <a:pt x="1158875" y="28575"/>
                </a:cubicBezTo>
                <a:cubicBezTo>
                  <a:pt x="1235075" y="34396"/>
                  <a:pt x="1325033" y="51858"/>
                  <a:pt x="1397000" y="57150"/>
                </a:cubicBezTo>
                <a:cubicBezTo>
                  <a:pt x="1468967" y="62442"/>
                  <a:pt x="1541992" y="51858"/>
                  <a:pt x="1590675" y="60325"/>
                </a:cubicBezTo>
                <a:cubicBezTo>
                  <a:pt x="1639358" y="68792"/>
                  <a:pt x="1646238" y="94721"/>
                  <a:pt x="1689100" y="107950"/>
                </a:cubicBezTo>
                <a:cubicBezTo>
                  <a:pt x="1731962" y="121179"/>
                  <a:pt x="1807104" y="128058"/>
                  <a:pt x="1847850" y="139700"/>
                </a:cubicBezTo>
                <a:cubicBezTo>
                  <a:pt x="1888596" y="151342"/>
                  <a:pt x="1936221" y="167217"/>
                  <a:pt x="1933575" y="177800"/>
                </a:cubicBezTo>
              </a:path>
            </a:pathLst>
          </a:custGeom>
          <a:noFill/>
          <a:ln w="127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/>
          <a:p>
            <a:endParaRPr lang="ru-RU" sz="80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97" name="Text Box 444"/>
          <p:cNvSpPr txBox="1">
            <a:spLocks noChangeAspect="1" noChangeArrowheads="1"/>
          </p:cNvSpPr>
          <p:nvPr/>
        </p:nvSpPr>
        <p:spPr bwMode="auto">
          <a:xfrm>
            <a:off x="5155253" y="3711774"/>
            <a:ext cx="1110943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marL="0" marR="0" lvl="0" indent="0" defTabSz="12223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00" b="1" i="0" u="sng" strike="noStrike" kern="0" cap="none" spc="0" normalizeH="0" baseline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</a:defRPr>
            </a:lvl1pPr>
            <a:lvl2pPr>
              <a:defRPr sz="8000"/>
            </a:lvl2pPr>
            <a:lvl3pPr>
              <a:defRPr sz="8000"/>
            </a:lvl3pPr>
            <a:lvl4pPr>
              <a:defRPr sz="8000"/>
            </a:lvl4pPr>
            <a:lvl5pPr>
              <a:defRPr sz="8000"/>
            </a:lvl5pPr>
            <a:lvl6pPr>
              <a:defRPr sz="8000"/>
            </a:lvl6pPr>
            <a:lvl7pPr>
              <a:defRPr sz="8000"/>
            </a:lvl7pPr>
            <a:lvl8pPr>
              <a:defRPr sz="8000"/>
            </a:lvl8pPr>
            <a:lvl9pPr>
              <a:defRPr sz="8000"/>
            </a:lvl9pPr>
          </a:lstStyle>
          <a:p>
            <a:r>
              <a:rPr lang="ru-RU" dirty="0" smtClean="0"/>
              <a:t>ТАЛЬЦИЙСКОЕ </a:t>
            </a:r>
            <a:r>
              <a:rPr lang="ru-RU" dirty="0"/>
              <a:t>М</a:t>
            </a:r>
            <a:r>
              <a:rPr lang="en-US" dirty="0"/>
              <a:t>/</a:t>
            </a:r>
            <a:r>
              <a:rPr lang="ru-RU" dirty="0"/>
              <a:t>Р</a:t>
            </a:r>
          </a:p>
        </p:txBody>
      </p:sp>
      <p:sp>
        <p:nvSpPr>
          <p:cNvPr id="198" name="Text Box 473"/>
          <p:cNvSpPr txBox="1">
            <a:spLocks noChangeAspect="1" noChangeArrowheads="1"/>
          </p:cNvSpPr>
          <p:nvPr/>
        </p:nvSpPr>
        <p:spPr bwMode="auto">
          <a:xfrm>
            <a:off x="5227838" y="3817573"/>
            <a:ext cx="461590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10 км</a:t>
            </a:r>
            <a:endParaRPr kumimoji="0" lang="ru-RU" sz="600" b="0" i="0" u="none" strike="noStrike" kern="1200" cap="none" spc="0" normalizeH="0" baseline="0" noProof="0" dirty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199" name="Полилиния 198"/>
          <p:cNvSpPr/>
          <p:nvPr/>
        </p:nvSpPr>
        <p:spPr>
          <a:xfrm>
            <a:off x="5181100" y="3830236"/>
            <a:ext cx="107745" cy="108000"/>
          </a:xfrm>
          <a:custGeom>
            <a:avLst/>
            <a:gdLst>
              <a:gd name="connsiteX0" fmla="*/ 1428 w 130988"/>
              <a:gd name="connsiteY0" fmla="*/ 74170 h 156845"/>
              <a:gd name="connsiteX1" fmla="*/ 10953 w 130988"/>
              <a:gd name="connsiteY1" fmla="*/ 24164 h 156845"/>
              <a:gd name="connsiteX2" fmla="*/ 46672 w 130988"/>
              <a:gd name="connsiteY2" fmla="*/ 12258 h 156845"/>
              <a:gd name="connsiteX3" fmla="*/ 89534 w 130988"/>
              <a:gd name="connsiteY3" fmla="*/ 352 h 156845"/>
              <a:gd name="connsiteX4" fmla="*/ 106203 w 130988"/>
              <a:gd name="connsiteY4" fmla="*/ 26545 h 156845"/>
              <a:gd name="connsiteX5" fmla="*/ 70484 w 130988"/>
              <a:gd name="connsiteY5" fmla="*/ 45595 h 156845"/>
              <a:gd name="connsiteX6" fmla="*/ 94297 w 130988"/>
              <a:gd name="connsiteY6" fmla="*/ 86077 h 156845"/>
              <a:gd name="connsiteX7" fmla="*/ 125253 w 130988"/>
              <a:gd name="connsiteY7" fmla="*/ 114652 h 156845"/>
              <a:gd name="connsiteX8" fmla="*/ 130015 w 130988"/>
              <a:gd name="connsiteY8" fmla="*/ 136083 h 156845"/>
              <a:gd name="connsiteX9" fmla="*/ 113347 w 130988"/>
              <a:gd name="connsiteY9" fmla="*/ 150370 h 156845"/>
              <a:gd name="connsiteX10" fmla="*/ 63340 w 130988"/>
              <a:gd name="connsiteY10" fmla="*/ 155133 h 156845"/>
              <a:gd name="connsiteX11" fmla="*/ 37147 w 130988"/>
              <a:gd name="connsiteY11" fmla="*/ 121795 h 156845"/>
              <a:gd name="connsiteX12" fmla="*/ 1428 w 130988"/>
              <a:gd name="connsiteY12" fmla="*/ 74170 h 156845"/>
              <a:gd name="connsiteX0" fmla="*/ 1428 w 130988"/>
              <a:gd name="connsiteY0" fmla="*/ 74170 h 156845"/>
              <a:gd name="connsiteX1" fmla="*/ 10953 w 130988"/>
              <a:gd name="connsiteY1" fmla="*/ 24164 h 156845"/>
              <a:gd name="connsiteX2" fmla="*/ 46672 w 130988"/>
              <a:gd name="connsiteY2" fmla="*/ 12258 h 156845"/>
              <a:gd name="connsiteX3" fmla="*/ 89534 w 130988"/>
              <a:gd name="connsiteY3" fmla="*/ 352 h 156845"/>
              <a:gd name="connsiteX4" fmla="*/ 106203 w 130988"/>
              <a:gd name="connsiteY4" fmla="*/ 26545 h 156845"/>
              <a:gd name="connsiteX5" fmla="*/ 87812 w 130988"/>
              <a:gd name="connsiteY5" fmla="*/ 45595 h 156845"/>
              <a:gd name="connsiteX6" fmla="*/ 94297 w 130988"/>
              <a:gd name="connsiteY6" fmla="*/ 86077 h 156845"/>
              <a:gd name="connsiteX7" fmla="*/ 125253 w 130988"/>
              <a:gd name="connsiteY7" fmla="*/ 114652 h 156845"/>
              <a:gd name="connsiteX8" fmla="*/ 130015 w 130988"/>
              <a:gd name="connsiteY8" fmla="*/ 136083 h 156845"/>
              <a:gd name="connsiteX9" fmla="*/ 113347 w 130988"/>
              <a:gd name="connsiteY9" fmla="*/ 150370 h 156845"/>
              <a:gd name="connsiteX10" fmla="*/ 63340 w 130988"/>
              <a:gd name="connsiteY10" fmla="*/ 155133 h 156845"/>
              <a:gd name="connsiteX11" fmla="*/ 37147 w 130988"/>
              <a:gd name="connsiteY11" fmla="*/ 121795 h 156845"/>
              <a:gd name="connsiteX12" fmla="*/ 1428 w 130988"/>
              <a:gd name="connsiteY12" fmla="*/ 74170 h 156845"/>
              <a:gd name="connsiteX0" fmla="*/ 1428 w 130679"/>
              <a:gd name="connsiteY0" fmla="*/ 74170 h 156845"/>
              <a:gd name="connsiteX1" fmla="*/ 10953 w 130679"/>
              <a:gd name="connsiteY1" fmla="*/ 24164 h 156845"/>
              <a:gd name="connsiteX2" fmla="*/ 46672 w 130679"/>
              <a:gd name="connsiteY2" fmla="*/ 12258 h 156845"/>
              <a:gd name="connsiteX3" fmla="*/ 89534 w 130679"/>
              <a:gd name="connsiteY3" fmla="*/ 352 h 156845"/>
              <a:gd name="connsiteX4" fmla="*/ 106203 w 130679"/>
              <a:gd name="connsiteY4" fmla="*/ 26545 h 156845"/>
              <a:gd name="connsiteX5" fmla="*/ 87812 w 130679"/>
              <a:gd name="connsiteY5" fmla="*/ 45595 h 156845"/>
              <a:gd name="connsiteX6" fmla="*/ 105849 w 130679"/>
              <a:gd name="connsiteY6" fmla="*/ 79160 h 156845"/>
              <a:gd name="connsiteX7" fmla="*/ 125253 w 130679"/>
              <a:gd name="connsiteY7" fmla="*/ 114652 h 156845"/>
              <a:gd name="connsiteX8" fmla="*/ 130015 w 130679"/>
              <a:gd name="connsiteY8" fmla="*/ 136083 h 156845"/>
              <a:gd name="connsiteX9" fmla="*/ 113347 w 130679"/>
              <a:gd name="connsiteY9" fmla="*/ 150370 h 156845"/>
              <a:gd name="connsiteX10" fmla="*/ 63340 w 130679"/>
              <a:gd name="connsiteY10" fmla="*/ 155133 h 156845"/>
              <a:gd name="connsiteX11" fmla="*/ 37147 w 130679"/>
              <a:gd name="connsiteY11" fmla="*/ 121795 h 156845"/>
              <a:gd name="connsiteX12" fmla="*/ 1428 w 130679"/>
              <a:gd name="connsiteY12" fmla="*/ 74170 h 156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0679" h="156845">
                <a:moveTo>
                  <a:pt x="1428" y="74170"/>
                </a:moveTo>
                <a:cubicBezTo>
                  <a:pt x="-2938" y="57898"/>
                  <a:pt x="3412" y="34483"/>
                  <a:pt x="10953" y="24164"/>
                </a:cubicBezTo>
                <a:cubicBezTo>
                  <a:pt x="18494" y="13845"/>
                  <a:pt x="33575" y="16227"/>
                  <a:pt x="46672" y="12258"/>
                </a:cubicBezTo>
                <a:cubicBezTo>
                  <a:pt x="59769" y="8289"/>
                  <a:pt x="79612" y="-2029"/>
                  <a:pt x="89534" y="352"/>
                </a:cubicBezTo>
                <a:cubicBezTo>
                  <a:pt x="99456" y="2733"/>
                  <a:pt x="106490" y="19005"/>
                  <a:pt x="106203" y="26545"/>
                </a:cubicBezTo>
                <a:cubicBezTo>
                  <a:pt x="105916" y="34085"/>
                  <a:pt x="87871" y="36826"/>
                  <a:pt x="87812" y="45595"/>
                </a:cubicBezTo>
                <a:cubicBezTo>
                  <a:pt x="87753" y="54364"/>
                  <a:pt x="99609" y="67651"/>
                  <a:pt x="105849" y="79160"/>
                </a:cubicBezTo>
                <a:cubicBezTo>
                  <a:pt x="112089" y="90670"/>
                  <a:pt x="121225" y="105165"/>
                  <a:pt x="125253" y="114652"/>
                </a:cubicBezTo>
                <a:cubicBezTo>
                  <a:pt x="129281" y="124139"/>
                  <a:pt x="131999" y="130130"/>
                  <a:pt x="130015" y="136083"/>
                </a:cubicBezTo>
                <a:cubicBezTo>
                  <a:pt x="128031" y="142036"/>
                  <a:pt x="124460" y="147195"/>
                  <a:pt x="113347" y="150370"/>
                </a:cubicBezTo>
                <a:cubicBezTo>
                  <a:pt x="102234" y="153545"/>
                  <a:pt x="76040" y="159896"/>
                  <a:pt x="63340" y="155133"/>
                </a:cubicBezTo>
                <a:cubicBezTo>
                  <a:pt x="50640" y="150370"/>
                  <a:pt x="46672" y="130923"/>
                  <a:pt x="37147" y="121795"/>
                </a:cubicBezTo>
                <a:cubicBezTo>
                  <a:pt x="27622" y="112667"/>
                  <a:pt x="5794" y="90442"/>
                  <a:pt x="1428" y="7417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kern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200" name="Полилиния 199"/>
          <p:cNvSpPr/>
          <p:nvPr/>
        </p:nvSpPr>
        <p:spPr>
          <a:xfrm>
            <a:off x="5155633" y="3875845"/>
            <a:ext cx="97532" cy="203101"/>
          </a:xfrm>
          <a:custGeom>
            <a:avLst/>
            <a:gdLst>
              <a:gd name="connsiteX0" fmla="*/ 359568 w 359568"/>
              <a:gd name="connsiteY0" fmla="*/ 0 h 354806"/>
              <a:gd name="connsiteX1" fmla="*/ 164306 w 359568"/>
              <a:gd name="connsiteY1" fmla="*/ 57150 h 354806"/>
              <a:gd name="connsiteX2" fmla="*/ 85725 w 359568"/>
              <a:gd name="connsiteY2" fmla="*/ 145256 h 354806"/>
              <a:gd name="connsiteX3" fmla="*/ 47625 w 359568"/>
              <a:gd name="connsiteY3" fmla="*/ 254794 h 354806"/>
              <a:gd name="connsiteX4" fmla="*/ 0 w 359568"/>
              <a:gd name="connsiteY4" fmla="*/ 354806 h 35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568" h="354806">
                <a:moveTo>
                  <a:pt x="359568" y="0"/>
                </a:moveTo>
                <a:cubicBezTo>
                  <a:pt x="284757" y="16470"/>
                  <a:pt x="209946" y="32941"/>
                  <a:pt x="164306" y="57150"/>
                </a:cubicBezTo>
                <a:cubicBezTo>
                  <a:pt x="118666" y="81359"/>
                  <a:pt x="105172" y="112315"/>
                  <a:pt x="85725" y="145256"/>
                </a:cubicBezTo>
                <a:cubicBezTo>
                  <a:pt x="66278" y="178197"/>
                  <a:pt x="61912" y="219869"/>
                  <a:pt x="47625" y="254794"/>
                </a:cubicBezTo>
                <a:cubicBezTo>
                  <a:pt x="33337" y="289719"/>
                  <a:pt x="8334" y="338137"/>
                  <a:pt x="0" y="354806"/>
                </a:cubicBezTo>
              </a:path>
            </a:pathLst>
          </a:custGeom>
          <a:noFill/>
          <a:ln w="12700">
            <a:solidFill>
              <a:srgbClr val="800000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kern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sp>
        <p:nvSpPr>
          <p:cNvPr id="201" name="AutoShape 459"/>
          <p:cNvSpPr>
            <a:spLocks noChangeAspect="1" noChangeArrowheads="1"/>
          </p:cNvSpPr>
          <p:nvPr/>
        </p:nvSpPr>
        <p:spPr bwMode="auto">
          <a:xfrm>
            <a:off x="5220922" y="3858465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84" name="Text Box 473"/>
          <p:cNvSpPr txBox="1">
            <a:spLocks noChangeAspect="1" noChangeArrowheads="1"/>
          </p:cNvSpPr>
          <p:nvPr/>
        </p:nvSpPr>
        <p:spPr bwMode="auto">
          <a:xfrm>
            <a:off x="2415786" y="3835953"/>
            <a:ext cx="599619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rgbClr val="A50021"/>
                </a:solidFill>
                <a:latin typeface="Century Gothic" pitchFamily="34" charset="0"/>
              </a:rPr>
              <a:t>110</a:t>
            </a:r>
            <a:r>
              <a:rPr kumimoji="0" 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 км</a:t>
            </a:r>
            <a:endParaRPr kumimoji="0" lang="ru-RU" sz="600" b="0" i="0" u="none" strike="noStrike" kern="1200" cap="none" spc="0" normalizeH="0" baseline="0" noProof="0" dirty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190" name="Полилиния 189"/>
          <p:cNvSpPr/>
          <p:nvPr/>
        </p:nvSpPr>
        <p:spPr>
          <a:xfrm rot="17958814">
            <a:off x="3594143" y="3202205"/>
            <a:ext cx="107745" cy="108000"/>
          </a:xfrm>
          <a:custGeom>
            <a:avLst/>
            <a:gdLst>
              <a:gd name="connsiteX0" fmla="*/ 1428 w 130988"/>
              <a:gd name="connsiteY0" fmla="*/ 74170 h 156845"/>
              <a:gd name="connsiteX1" fmla="*/ 10953 w 130988"/>
              <a:gd name="connsiteY1" fmla="*/ 24164 h 156845"/>
              <a:gd name="connsiteX2" fmla="*/ 46672 w 130988"/>
              <a:gd name="connsiteY2" fmla="*/ 12258 h 156845"/>
              <a:gd name="connsiteX3" fmla="*/ 89534 w 130988"/>
              <a:gd name="connsiteY3" fmla="*/ 352 h 156845"/>
              <a:gd name="connsiteX4" fmla="*/ 106203 w 130988"/>
              <a:gd name="connsiteY4" fmla="*/ 26545 h 156845"/>
              <a:gd name="connsiteX5" fmla="*/ 70484 w 130988"/>
              <a:gd name="connsiteY5" fmla="*/ 45595 h 156845"/>
              <a:gd name="connsiteX6" fmla="*/ 94297 w 130988"/>
              <a:gd name="connsiteY6" fmla="*/ 86077 h 156845"/>
              <a:gd name="connsiteX7" fmla="*/ 125253 w 130988"/>
              <a:gd name="connsiteY7" fmla="*/ 114652 h 156845"/>
              <a:gd name="connsiteX8" fmla="*/ 130015 w 130988"/>
              <a:gd name="connsiteY8" fmla="*/ 136083 h 156845"/>
              <a:gd name="connsiteX9" fmla="*/ 113347 w 130988"/>
              <a:gd name="connsiteY9" fmla="*/ 150370 h 156845"/>
              <a:gd name="connsiteX10" fmla="*/ 63340 w 130988"/>
              <a:gd name="connsiteY10" fmla="*/ 155133 h 156845"/>
              <a:gd name="connsiteX11" fmla="*/ 37147 w 130988"/>
              <a:gd name="connsiteY11" fmla="*/ 121795 h 156845"/>
              <a:gd name="connsiteX12" fmla="*/ 1428 w 130988"/>
              <a:gd name="connsiteY12" fmla="*/ 74170 h 156845"/>
              <a:gd name="connsiteX0" fmla="*/ 1428 w 130988"/>
              <a:gd name="connsiteY0" fmla="*/ 74170 h 156845"/>
              <a:gd name="connsiteX1" fmla="*/ 10953 w 130988"/>
              <a:gd name="connsiteY1" fmla="*/ 24164 h 156845"/>
              <a:gd name="connsiteX2" fmla="*/ 46672 w 130988"/>
              <a:gd name="connsiteY2" fmla="*/ 12258 h 156845"/>
              <a:gd name="connsiteX3" fmla="*/ 89534 w 130988"/>
              <a:gd name="connsiteY3" fmla="*/ 352 h 156845"/>
              <a:gd name="connsiteX4" fmla="*/ 106203 w 130988"/>
              <a:gd name="connsiteY4" fmla="*/ 26545 h 156845"/>
              <a:gd name="connsiteX5" fmla="*/ 87812 w 130988"/>
              <a:gd name="connsiteY5" fmla="*/ 45595 h 156845"/>
              <a:gd name="connsiteX6" fmla="*/ 94297 w 130988"/>
              <a:gd name="connsiteY6" fmla="*/ 86077 h 156845"/>
              <a:gd name="connsiteX7" fmla="*/ 125253 w 130988"/>
              <a:gd name="connsiteY7" fmla="*/ 114652 h 156845"/>
              <a:gd name="connsiteX8" fmla="*/ 130015 w 130988"/>
              <a:gd name="connsiteY8" fmla="*/ 136083 h 156845"/>
              <a:gd name="connsiteX9" fmla="*/ 113347 w 130988"/>
              <a:gd name="connsiteY9" fmla="*/ 150370 h 156845"/>
              <a:gd name="connsiteX10" fmla="*/ 63340 w 130988"/>
              <a:gd name="connsiteY10" fmla="*/ 155133 h 156845"/>
              <a:gd name="connsiteX11" fmla="*/ 37147 w 130988"/>
              <a:gd name="connsiteY11" fmla="*/ 121795 h 156845"/>
              <a:gd name="connsiteX12" fmla="*/ 1428 w 130988"/>
              <a:gd name="connsiteY12" fmla="*/ 74170 h 156845"/>
              <a:gd name="connsiteX0" fmla="*/ 1428 w 130679"/>
              <a:gd name="connsiteY0" fmla="*/ 74170 h 156845"/>
              <a:gd name="connsiteX1" fmla="*/ 10953 w 130679"/>
              <a:gd name="connsiteY1" fmla="*/ 24164 h 156845"/>
              <a:gd name="connsiteX2" fmla="*/ 46672 w 130679"/>
              <a:gd name="connsiteY2" fmla="*/ 12258 h 156845"/>
              <a:gd name="connsiteX3" fmla="*/ 89534 w 130679"/>
              <a:gd name="connsiteY3" fmla="*/ 352 h 156845"/>
              <a:gd name="connsiteX4" fmla="*/ 106203 w 130679"/>
              <a:gd name="connsiteY4" fmla="*/ 26545 h 156845"/>
              <a:gd name="connsiteX5" fmla="*/ 87812 w 130679"/>
              <a:gd name="connsiteY5" fmla="*/ 45595 h 156845"/>
              <a:gd name="connsiteX6" fmla="*/ 105849 w 130679"/>
              <a:gd name="connsiteY6" fmla="*/ 79160 h 156845"/>
              <a:gd name="connsiteX7" fmla="*/ 125253 w 130679"/>
              <a:gd name="connsiteY7" fmla="*/ 114652 h 156845"/>
              <a:gd name="connsiteX8" fmla="*/ 130015 w 130679"/>
              <a:gd name="connsiteY8" fmla="*/ 136083 h 156845"/>
              <a:gd name="connsiteX9" fmla="*/ 113347 w 130679"/>
              <a:gd name="connsiteY9" fmla="*/ 150370 h 156845"/>
              <a:gd name="connsiteX10" fmla="*/ 63340 w 130679"/>
              <a:gd name="connsiteY10" fmla="*/ 155133 h 156845"/>
              <a:gd name="connsiteX11" fmla="*/ 37147 w 130679"/>
              <a:gd name="connsiteY11" fmla="*/ 121795 h 156845"/>
              <a:gd name="connsiteX12" fmla="*/ 1428 w 130679"/>
              <a:gd name="connsiteY12" fmla="*/ 74170 h 156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0679" h="156845">
                <a:moveTo>
                  <a:pt x="1428" y="74170"/>
                </a:moveTo>
                <a:cubicBezTo>
                  <a:pt x="-2938" y="57898"/>
                  <a:pt x="3412" y="34483"/>
                  <a:pt x="10953" y="24164"/>
                </a:cubicBezTo>
                <a:cubicBezTo>
                  <a:pt x="18494" y="13845"/>
                  <a:pt x="33575" y="16227"/>
                  <a:pt x="46672" y="12258"/>
                </a:cubicBezTo>
                <a:cubicBezTo>
                  <a:pt x="59769" y="8289"/>
                  <a:pt x="79612" y="-2029"/>
                  <a:pt x="89534" y="352"/>
                </a:cubicBezTo>
                <a:cubicBezTo>
                  <a:pt x="99456" y="2733"/>
                  <a:pt x="106490" y="19005"/>
                  <a:pt x="106203" y="26545"/>
                </a:cubicBezTo>
                <a:cubicBezTo>
                  <a:pt x="105916" y="34085"/>
                  <a:pt x="87871" y="36826"/>
                  <a:pt x="87812" y="45595"/>
                </a:cubicBezTo>
                <a:cubicBezTo>
                  <a:pt x="87753" y="54364"/>
                  <a:pt x="99609" y="67651"/>
                  <a:pt x="105849" y="79160"/>
                </a:cubicBezTo>
                <a:cubicBezTo>
                  <a:pt x="112089" y="90670"/>
                  <a:pt x="121225" y="105165"/>
                  <a:pt x="125253" y="114652"/>
                </a:cubicBezTo>
                <a:cubicBezTo>
                  <a:pt x="129281" y="124139"/>
                  <a:pt x="131999" y="130130"/>
                  <a:pt x="130015" y="136083"/>
                </a:cubicBezTo>
                <a:cubicBezTo>
                  <a:pt x="128031" y="142036"/>
                  <a:pt x="124460" y="147195"/>
                  <a:pt x="113347" y="150370"/>
                </a:cubicBezTo>
                <a:cubicBezTo>
                  <a:pt x="102234" y="153545"/>
                  <a:pt x="76040" y="159896"/>
                  <a:pt x="63340" y="155133"/>
                </a:cubicBezTo>
                <a:cubicBezTo>
                  <a:pt x="50640" y="150370"/>
                  <a:pt x="46672" y="130923"/>
                  <a:pt x="37147" y="121795"/>
                </a:cubicBezTo>
                <a:cubicBezTo>
                  <a:pt x="27622" y="112667"/>
                  <a:pt x="5794" y="90442"/>
                  <a:pt x="1428" y="7417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kern="0" dirty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202" name="Text Box 444"/>
          <p:cNvSpPr txBox="1">
            <a:spLocks noChangeAspect="1" noChangeArrowheads="1"/>
          </p:cNvSpPr>
          <p:nvPr/>
        </p:nvSpPr>
        <p:spPr bwMode="auto">
          <a:xfrm>
            <a:off x="2857407" y="3233827"/>
            <a:ext cx="1058089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12223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1" i="0" u="sng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НЕМЧИНОВСКОЕ  М</a:t>
            </a:r>
            <a:r>
              <a:rPr kumimoji="0" lang="en-US" sz="600" b="1" i="0" u="sng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/</a:t>
            </a:r>
            <a:r>
              <a:rPr kumimoji="0" lang="ru-RU" sz="600" b="1" i="0" u="sng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Р</a:t>
            </a:r>
          </a:p>
        </p:txBody>
      </p:sp>
      <p:sp>
        <p:nvSpPr>
          <p:cNvPr id="225" name="Полилиния 224"/>
          <p:cNvSpPr/>
          <p:nvPr/>
        </p:nvSpPr>
        <p:spPr>
          <a:xfrm rot="10800000">
            <a:off x="3671696" y="3260437"/>
            <a:ext cx="234923" cy="70630"/>
          </a:xfrm>
          <a:custGeom>
            <a:avLst/>
            <a:gdLst>
              <a:gd name="connsiteX0" fmla="*/ 0 w 111919"/>
              <a:gd name="connsiteY0" fmla="*/ 0 h 204241"/>
              <a:gd name="connsiteX1" fmla="*/ 16669 w 111919"/>
              <a:gd name="connsiteY1" fmla="*/ 73818 h 204241"/>
              <a:gd name="connsiteX2" fmla="*/ 50007 w 111919"/>
              <a:gd name="connsiteY2" fmla="*/ 140493 h 204241"/>
              <a:gd name="connsiteX3" fmla="*/ 111919 w 111919"/>
              <a:gd name="connsiteY3" fmla="*/ 202406 h 204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919" h="204241">
                <a:moveTo>
                  <a:pt x="0" y="0"/>
                </a:moveTo>
                <a:cubicBezTo>
                  <a:pt x="4167" y="25201"/>
                  <a:pt x="8335" y="50403"/>
                  <a:pt x="16669" y="73818"/>
                </a:cubicBezTo>
                <a:cubicBezTo>
                  <a:pt x="25003" y="97233"/>
                  <a:pt x="34132" y="119062"/>
                  <a:pt x="50007" y="140493"/>
                </a:cubicBezTo>
                <a:cubicBezTo>
                  <a:pt x="65882" y="161924"/>
                  <a:pt x="99219" y="214709"/>
                  <a:pt x="111919" y="202406"/>
                </a:cubicBezTo>
              </a:path>
            </a:pathLst>
          </a:custGeom>
          <a:ln w="12700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3" name="AutoShape 459"/>
          <p:cNvSpPr>
            <a:spLocks noChangeAspect="1" noChangeArrowheads="1"/>
          </p:cNvSpPr>
          <p:nvPr/>
        </p:nvSpPr>
        <p:spPr bwMode="auto">
          <a:xfrm>
            <a:off x="3605764" y="3260294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04" name="Text Box 473"/>
          <p:cNvSpPr txBox="1">
            <a:spLocks noChangeAspect="1" noChangeArrowheads="1"/>
          </p:cNvSpPr>
          <p:nvPr/>
        </p:nvSpPr>
        <p:spPr bwMode="auto">
          <a:xfrm>
            <a:off x="3900625" y="3386571"/>
            <a:ext cx="461590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10 км</a:t>
            </a:r>
            <a:endParaRPr kumimoji="0" lang="ru-RU" sz="600" b="0" i="0" u="none" strike="noStrike" kern="1200" cap="none" spc="0" normalizeH="0" baseline="0" noProof="0" dirty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2" name="Полилиния 1"/>
          <p:cNvSpPr/>
          <p:nvPr/>
        </p:nvSpPr>
        <p:spPr>
          <a:xfrm>
            <a:off x="3240668" y="2583910"/>
            <a:ext cx="132381" cy="133740"/>
          </a:xfrm>
          <a:custGeom>
            <a:avLst/>
            <a:gdLst>
              <a:gd name="connsiteX0" fmla="*/ 23931 w 173949"/>
              <a:gd name="connsiteY0" fmla="*/ 61912 h 170263"/>
              <a:gd name="connsiteX1" fmla="*/ 26312 w 173949"/>
              <a:gd name="connsiteY1" fmla="*/ 28575 h 170263"/>
              <a:gd name="connsiteX2" fmla="*/ 31074 w 173949"/>
              <a:gd name="connsiteY2" fmla="*/ 19050 h 170263"/>
              <a:gd name="connsiteX3" fmla="*/ 42981 w 173949"/>
              <a:gd name="connsiteY3" fmla="*/ 4762 h 170263"/>
              <a:gd name="connsiteX4" fmla="*/ 50124 w 173949"/>
              <a:gd name="connsiteY4" fmla="*/ 0 h 170263"/>
              <a:gd name="connsiteX5" fmla="*/ 73937 w 173949"/>
              <a:gd name="connsiteY5" fmla="*/ 2381 h 170263"/>
              <a:gd name="connsiteX6" fmla="*/ 78699 w 173949"/>
              <a:gd name="connsiteY6" fmla="*/ 9525 h 170263"/>
              <a:gd name="connsiteX7" fmla="*/ 85843 w 173949"/>
              <a:gd name="connsiteY7" fmla="*/ 11906 h 170263"/>
              <a:gd name="connsiteX8" fmla="*/ 102512 w 173949"/>
              <a:gd name="connsiteY8" fmla="*/ 19050 h 170263"/>
              <a:gd name="connsiteX9" fmla="*/ 109656 w 173949"/>
              <a:gd name="connsiteY9" fmla="*/ 26193 h 170263"/>
              <a:gd name="connsiteX10" fmla="*/ 135849 w 173949"/>
              <a:gd name="connsiteY10" fmla="*/ 30956 h 170263"/>
              <a:gd name="connsiteX11" fmla="*/ 142993 w 173949"/>
              <a:gd name="connsiteY11" fmla="*/ 35718 h 170263"/>
              <a:gd name="connsiteX12" fmla="*/ 162043 w 173949"/>
              <a:gd name="connsiteY12" fmla="*/ 40481 h 170263"/>
              <a:gd name="connsiteX13" fmla="*/ 166806 w 173949"/>
              <a:gd name="connsiteY13" fmla="*/ 102393 h 170263"/>
              <a:gd name="connsiteX14" fmla="*/ 171568 w 173949"/>
              <a:gd name="connsiteY14" fmla="*/ 116681 h 170263"/>
              <a:gd name="connsiteX15" fmla="*/ 173949 w 173949"/>
              <a:gd name="connsiteY15" fmla="*/ 123825 h 170263"/>
              <a:gd name="connsiteX16" fmla="*/ 164424 w 173949"/>
              <a:gd name="connsiteY16" fmla="*/ 154781 h 170263"/>
              <a:gd name="connsiteX17" fmla="*/ 159662 w 173949"/>
              <a:gd name="connsiteY17" fmla="*/ 164306 h 170263"/>
              <a:gd name="connsiteX18" fmla="*/ 140612 w 173949"/>
              <a:gd name="connsiteY18" fmla="*/ 166687 h 170263"/>
              <a:gd name="connsiteX19" fmla="*/ 109656 w 173949"/>
              <a:gd name="connsiteY19" fmla="*/ 166687 h 170263"/>
              <a:gd name="connsiteX20" fmla="*/ 102512 w 173949"/>
              <a:gd name="connsiteY20" fmla="*/ 159543 h 170263"/>
              <a:gd name="connsiteX21" fmla="*/ 95368 w 173949"/>
              <a:gd name="connsiteY21" fmla="*/ 157162 h 170263"/>
              <a:gd name="connsiteX22" fmla="*/ 85843 w 173949"/>
              <a:gd name="connsiteY22" fmla="*/ 152400 h 170263"/>
              <a:gd name="connsiteX23" fmla="*/ 69174 w 173949"/>
              <a:gd name="connsiteY23" fmla="*/ 154781 h 170263"/>
              <a:gd name="connsiteX24" fmla="*/ 57268 w 173949"/>
              <a:gd name="connsiteY24" fmla="*/ 157162 h 170263"/>
              <a:gd name="connsiteX25" fmla="*/ 28693 w 173949"/>
              <a:gd name="connsiteY25" fmla="*/ 154781 h 170263"/>
              <a:gd name="connsiteX26" fmla="*/ 14406 w 173949"/>
              <a:gd name="connsiteY26" fmla="*/ 142875 h 170263"/>
              <a:gd name="connsiteX27" fmla="*/ 2499 w 173949"/>
              <a:gd name="connsiteY27" fmla="*/ 123825 h 170263"/>
              <a:gd name="connsiteX28" fmla="*/ 4881 w 173949"/>
              <a:gd name="connsiteY28" fmla="*/ 69056 h 170263"/>
              <a:gd name="connsiteX29" fmla="*/ 9643 w 173949"/>
              <a:gd name="connsiteY29" fmla="*/ 61912 h 170263"/>
              <a:gd name="connsiteX30" fmla="*/ 21549 w 173949"/>
              <a:gd name="connsiteY30" fmla="*/ 50006 h 170263"/>
              <a:gd name="connsiteX31" fmla="*/ 23931 w 173949"/>
              <a:gd name="connsiteY31" fmla="*/ 61912 h 170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73949" h="170263">
                <a:moveTo>
                  <a:pt x="23931" y="61912"/>
                </a:moveTo>
                <a:cubicBezTo>
                  <a:pt x="24725" y="58340"/>
                  <a:pt x="24481" y="39564"/>
                  <a:pt x="26312" y="28575"/>
                </a:cubicBezTo>
                <a:cubicBezTo>
                  <a:pt x="26896" y="25074"/>
                  <a:pt x="29313" y="22132"/>
                  <a:pt x="31074" y="19050"/>
                </a:cubicBezTo>
                <a:cubicBezTo>
                  <a:pt x="34479" y="13091"/>
                  <a:pt x="37609" y="9239"/>
                  <a:pt x="42981" y="4762"/>
                </a:cubicBezTo>
                <a:cubicBezTo>
                  <a:pt x="45179" y="2930"/>
                  <a:pt x="47743" y="1587"/>
                  <a:pt x="50124" y="0"/>
                </a:cubicBezTo>
                <a:cubicBezTo>
                  <a:pt x="58062" y="794"/>
                  <a:pt x="66369" y="-142"/>
                  <a:pt x="73937" y="2381"/>
                </a:cubicBezTo>
                <a:cubicBezTo>
                  <a:pt x="76652" y="3286"/>
                  <a:pt x="76464" y="7737"/>
                  <a:pt x="78699" y="9525"/>
                </a:cubicBezTo>
                <a:cubicBezTo>
                  <a:pt x="80659" y="11093"/>
                  <a:pt x="83598" y="10784"/>
                  <a:pt x="85843" y="11906"/>
                </a:cubicBezTo>
                <a:cubicBezTo>
                  <a:pt x="102291" y="20129"/>
                  <a:pt x="82685" y="14092"/>
                  <a:pt x="102512" y="19050"/>
                </a:cubicBezTo>
                <a:cubicBezTo>
                  <a:pt x="104893" y="21431"/>
                  <a:pt x="106644" y="24687"/>
                  <a:pt x="109656" y="26193"/>
                </a:cubicBezTo>
                <a:cubicBezTo>
                  <a:pt x="111324" y="27027"/>
                  <a:pt x="135430" y="30886"/>
                  <a:pt x="135849" y="30956"/>
                </a:cubicBezTo>
                <a:cubicBezTo>
                  <a:pt x="138230" y="32543"/>
                  <a:pt x="140303" y="34740"/>
                  <a:pt x="142993" y="35718"/>
                </a:cubicBezTo>
                <a:cubicBezTo>
                  <a:pt x="149144" y="37955"/>
                  <a:pt x="162043" y="40481"/>
                  <a:pt x="162043" y="40481"/>
                </a:cubicBezTo>
                <a:cubicBezTo>
                  <a:pt x="163631" y="61118"/>
                  <a:pt x="164239" y="81855"/>
                  <a:pt x="166806" y="102393"/>
                </a:cubicBezTo>
                <a:cubicBezTo>
                  <a:pt x="167429" y="107374"/>
                  <a:pt x="169981" y="111918"/>
                  <a:pt x="171568" y="116681"/>
                </a:cubicBezTo>
                <a:lnTo>
                  <a:pt x="173949" y="123825"/>
                </a:lnTo>
                <a:cubicBezTo>
                  <a:pt x="168902" y="179346"/>
                  <a:pt x="179648" y="136511"/>
                  <a:pt x="164424" y="154781"/>
                </a:cubicBezTo>
                <a:cubicBezTo>
                  <a:pt x="162152" y="157508"/>
                  <a:pt x="162837" y="162719"/>
                  <a:pt x="159662" y="164306"/>
                </a:cubicBezTo>
                <a:cubicBezTo>
                  <a:pt x="153938" y="167168"/>
                  <a:pt x="146962" y="165893"/>
                  <a:pt x="140612" y="166687"/>
                </a:cubicBezTo>
                <a:cubicBezTo>
                  <a:pt x="128583" y="170696"/>
                  <a:pt x="127440" y="172159"/>
                  <a:pt x="109656" y="166687"/>
                </a:cubicBezTo>
                <a:cubicBezTo>
                  <a:pt x="106437" y="165697"/>
                  <a:pt x="105314" y="161411"/>
                  <a:pt x="102512" y="159543"/>
                </a:cubicBezTo>
                <a:cubicBezTo>
                  <a:pt x="100423" y="158151"/>
                  <a:pt x="97675" y="158151"/>
                  <a:pt x="95368" y="157162"/>
                </a:cubicBezTo>
                <a:cubicBezTo>
                  <a:pt x="92105" y="155764"/>
                  <a:pt x="89018" y="153987"/>
                  <a:pt x="85843" y="152400"/>
                </a:cubicBezTo>
                <a:cubicBezTo>
                  <a:pt x="80287" y="153194"/>
                  <a:pt x="74710" y="153858"/>
                  <a:pt x="69174" y="154781"/>
                </a:cubicBezTo>
                <a:cubicBezTo>
                  <a:pt x="65182" y="155446"/>
                  <a:pt x="61315" y="157162"/>
                  <a:pt x="57268" y="157162"/>
                </a:cubicBezTo>
                <a:cubicBezTo>
                  <a:pt x="47710" y="157162"/>
                  <a:pt x="38218" y="155575"/>
                  <a:pt x="28693" y="154781"/>
                </a:cubicBezTo>
                <a:cubicBezTo>
                  <a:pt x="24248" y="151817"/>
                  <a:pt x="17102" y="147727"/>
                  <a:pt x="14406" y="142875"/>
                </a:cubicBezTo>
                <a:cubicBezTo>
                  <a:pt x="2738" y="121873"/>
                  <a:pt x="17241" y="133651"/>
                  <a:pt x="2499" y="123825"/>
                </a:cubicBezTo>
                <a:cubicBezTo>
                  <a:pt x="-354" y="98148"/>
                  <a:pt x="-2098" y="98715"/>
                  <a:pt x="4881" y="69056"/>
                </a:cubicBezTo>
                <a:cubicBezTo>
                  <a:pt x="5536" y="66270"/>
                  <a:pt x="8056" y="64293"/>
                  <a:pt x="9643" y="61912"/>
                </a:cubicBezTo>
                <a:cubicBezTo>
                  <a:pt x="14405" y="42862"/>
                  <a:pt x="7262" y="59531"/>
                  <a:pt x="21549" y="50006"/>
                </a:cubicBezTo>
                <a:cubicBezTo>
                  <a:pt x="23930" y="48418"/>
                  <a:pt x="23137" y="65484"/>
                  <a:pt x="23931" y="61912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kern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226" name="Полилиния 225"/>
          <p:cNvSpPr/>
          <p:nvPr/>
        </p:nvSpPr>
        <p:spPr>
          <a:xfrm>
            <a:off x="3349849" y="2572450"/>
            <a:ext cx="132856" cy="76674"/>
          </a:xfrm>
          <a:custGeom>
            <a:avLst/>
            <a:gdLst>
              <a:gd name="connsiteX0" fmla="*/ 0 w 180975"/>
              <a:gd name="connsiteY0" fmla="*/ 204357 h 204357"/>
              <a:gd name="connsiteX1" fmla="*/ 100012 w 180975"/>
              <a:gd name="connsiteY1" fmla="*/ 173401 h 204357"/>
              <a:gd name="connsiteX2" fmla="*/ 130969 w 180975"/>
              <a:gd name="connsiteY2" fmla="*/ 101963 h 204357"/>
              <a:gd name="connsiteX3" fmla="*/ 133350 w 180975"/>
              <a:gd name="connsiteY3" fmla="*/ 63863 h 204357"/>
              <a:gd name="connsiteX4" fmla="*/ 180975 w 180975"/>
              <a:gd name="connsiteY4" fmla="*/ 9094 h 204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975" h="204357">
                <a:moveTo>
                  <a:pt x="0" y="204357"/>
                </a:moveTo>
                <a:cubicBezTo>
                  <a:pt x="39092" y="197412"/>
                  <a:pt x="78184" y="190467"/>
                  <a:pt x="100012" y="173401"/>
                </a:cubicBezTo>
                <a:cubicBezTo>
                  <a:pt x="121840" y="156335"/>
                  <a:pt x="125413" y="120219"/>
                  <a:pt x="130969" y="101963"/>
                </a:cubicBezTo>
                <a:cubicBezTo>
                  <a:pt x="136525" y="83707"/>
                  <a:pt x="125016" y="79341"/>
                  <a:pt x="133350" y="63863"/>
                </a:cubicBezTo>
                <a:cubicBezTo>
                  <a:pt x="141684" y="48385"/>
                  <a:pt x="152400" y="-25434"/>
                  <a:pt x="180975" y="9094"/>
                </a:cubicBezTo>
              </a:path>
            </a:pathLst>
          </a:custGeom>
          <a:noFill/>
          <a:ln w="12700" cap="flat" cmpd="sng" algn="ctr">
            <a:solidFill>
              <a:srgbClr val="8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/>
          <a:p>
            <a:endParaRPr lang="ru-RU" sz="80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05" name="AutoShape 459"/>
          <p:cNvSpPr>
            <a:spLocks noChangeAspect="1" noChangeArrowheads="1"/>
          </p:cNvSpPr>
          <p:nvPr/>
        </p:nvSpPr>
        <p:spPr bwMode="auto">
          <a:xfrm>
            <a:off x="3305690" y="2627742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06" name="Text Box 444"/>
          <p:cNvSpPr txBox="1">
            <a:spLocks noChangeAspect="1" noChangeArrowheads="1"/>
          </p:cNvSpPr>
          <p:nvPr/>
        </p:nvSpPr>
        <p:spPr bwMode="auto">
          <a:xfrm>
            <a:off x="3262948" y="2175191"/>
            <a:ext cx="1292962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12223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1" i="0" u="sng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C</a:t>
            </a:r>
            <a:r>
              <a:rPr kumimoji="0" lang="ru-RU" sz="600" b="1" i="0" u="sng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-ДЕМЬЯНСКОЕ М</a:t>
            </a:r>
            <a:r>
              <a:rPr kumimoji="0" lang="en-US" sz="600" b="1" i="0" u="sng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/</a:t>
            </a:r>
            <a:r>
              <a:rPr kumimoji="0" lang="ru-RU" sz="600" b="1" i="0" u="sng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Р</a:t>
            </a:r>
          </a:p>
        </p:txBody>
      </p:sp>
      <p:grpSp>
        <p:nvGrpSpPr>
          <p:cNvPr id="175" name="Группа 174"/>
          <p:cNvGrpSpPr/>
          <p:nvPr/>
        </p:nvGrpSpPr>
        <p:grpSpPr>
          <a:xfrm>
            <a:off x="74788" y="1041869"/>
            <a:ext cx="2640634" cy="927851"/>
            <a:chOff x="1280591" y="5003328"/>
            <a:chExt cx="3068315" cy="1134269"/>
          </a:xfrm>
        </p:grpSpPr>
        <p:grpSp>
          <p:nvGrpSpPr>
            <p:cNvPr id="177" name="Группа 176"/>
            <p:cNvGrpSpPr/>
            <p:nvPr/>
          </p:nvGrpSpPr>
          <p:grpSpPr>
            <a:xfrm>
              <a:off x="1321678" y="5003328"/>
              <a:ext cx="3027228" cy="1101448"/>
              <a:chOff x="2091120" y="4558792"/>
              <a:chExt cx="3572344" cy="1239794"/>
            </a:xfrm>
          </p:grpSpPr>
          <p:sp>
            <p:nvSpPr>
              <p:cNvPr id="210" name="Text Box 507"/>
              <p:cNvSpPr txBox="1">
                <a:spLocks noChangeArrowheads="1"/>
              </p:cNvSpPr>
              <p:nvPr/>
            </p:nvSpPr>
            <p:spPr bwMode="auto">
              <a:xfrm>
                <a:off x="3859858" y="4824412"/>
                <a:ext cx="1803606" cy="2216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5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entury Gothic" pitchFamily="34" charset="0"/>
                    <a:ea typeface="+mn-ea"/>
                    <a:cs typeface="+mn-cs"/>
                  </a:rPr>
                  <a:t>Месторождения</a:t>
                </a:r>
              </a:p>
            </p:txBody>
          </p:sp>
          <p:sp>
            <p:nvSpPr>
              <p:cNvPr id="212" name="Text Box 509"/>
              <p:cNvSpPr txBox="1">
                <a:spLocks noChangeArrowheads="1"/>
              </p:cNvSpPr>
              <p:nvPr/>
            </p:nvSpPr>
            <p:spPr bwMode="auto">
              <a:xfrm>
                <a:off x="3859859" y="5022706"/>
                <a:ext cx="1803604" cy="2216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5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entury Gothic" pitchFamily="34" charset="0"/>
                    <a:ea typeface="+mn-ea"/>
                    <a:cs typeface="+mn-cs"/>
                  </a:rPr>
                  <a:t>Города, поселки</a:t>
                </a:r>
              </a:p>
            </p:txBody>
          </p:sp>
          <p:sp>
            <p:nvSpPr>
              <p:cNvPr id="218" name="Text Box 513"/>
              <p:cNvSpPr txBox="1">
                <a:spLocks noChangeArrowheads="1"/>
              </p:cNvSpPr>
              <p:nvPr/>
            </p:nvSpPr>
            <p:spPr bwMode="auto">
              <a:xfrm>
                <a:off x="3852445" y="5187724"/>
                <a:ext cx="1803604" cy="2216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5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entury Gothic" pitchFamily="34" charset="0"/>
                    <a:ea typeface="+mn-ea"/>
                    <a:cs typeface="+mn-cs"/>
                  </a:rPr>
                  <a:t>Базы консолидации</a:t>
                </a:r>
              </a:p>
            </p:txBody>
          </p:sp>
          <p:sp>
            <p:nvSpPr>
              <p:cNvPr id="219" name="Text Box 515"/>
              <p:cNvSpPr txBox="1">
                <a:spLocks noChangeArrowheads="1"/>
              </p:cNvSpPr>
              <p:nvPr/>
            </p:nvSpPr>
            <p:spPr bwMode="auto">
              <a:xfrm>
                <a:off x="3855155" y="5397958"/>
                <a:ext cx="1803604" cy="1641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35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5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entury Gothic" pitchFamily="34" charset="0"/>
                    <a:ea typeface="+mn-ea"/>
                    <a:cs typeface="+mn-cs"/>
                  </a:rPr>
                  <a:t>Базис приемки </a:t>
                </a:r>
                <a:r>
                  <a:rPr kumimoji="0" lang="ru-RU" sz="5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entury Gothic" pitchFamily="34" charset="0"/>
                    <a:ea typeface="+mn-ea"/>
                    <a:cs typeface="+mn-cs"/>
                  </a:rPr>
                  <a:t>МТР</a:t>
                </a:r>
                <a:endParaRPr kumimoji="0" lang="ru-RU" sz="5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20" name="Text Box 515"/>
              <p:cNvSpPr txBox="1">
                <a:spLocks noChangeArrowheads="1"/>
              </p:cNvSpPr>
              <p:nvPr/>
            </p:nvSpPr>
            <p:spPr bwMode="auto">
              <a:xfrm>
                <a:off x="3854878" y="5541576"/>
                <a:ext cx="1803606" cy="1561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35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5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entury Gothic" pitchFamily="34" charset="0"/>
                    <a:ea typeface="+mn-ea"/>
                    <a:cs typeface="+mn-cs"/>
                  </a:rPr>
                  <a:t>Железная дорога</a:t>
                </a:r>
                <a:endParaRPr kumimoji="0" lang="ru-RU" sz="5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21" name="Text Box 499"/>
              <p:cNvSpPr txBox="1">
                <a:spLocks noChangeArrowheads="1"/>
              </p:cNvSpPr>
              <p:nvPr/>
            </p:nvSpPr>
            <p:spPr bwMode="auto">
              <a:xfrm>
                <a:off x="2256866" y="4830226"/>
                <a:ext cx="1803606" cy="2216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ru-RU" sz="500" kern="0" noProof="0" dirty="0" smtClean="0">
                    <a:solidFill>
                      <a:sysClr val="windowText" lastClr="000000"/>
                    </a:solidFill>
                    <a:latin typeface="Century Gothic" pitchFamily="34" charset="0"/>
                  </a:rPr>
                  <a:t>Д</a:t>
                </a:r>
                <a:r>
                  <a:rPr kumimoji="0" lang="ru-RU" sz="5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entury Gothic" pitchFamily="34" charset="0"/>
                  </a:rPr>
                  <a:t>орога </a:t>
                </a:r>
                <a:r>
                  <a:rPr kumimoji="0" lang="ru-RU" sz="5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entury Gothic" pitchFamily="34" charset="0"/>
                  </a:rPr>
                  <a:t>с твердым покрытием  </a:t>
                </a:r>
              </a:p>
            </p:txBody>
          </p:sp>
          <p:sp>
            <p:nvSpPr>
              <p:cNvPr id="222" name="Text Box 500"/>
              <p:cNvSpPr txBox="1">
                <a:spLocks noChangeArrowheads="1"/>
              </p:cNvSpPr>
              <p:nvPr/>
            </p:nvSpPr>
            <p:spPr bwMode="auto">
              <a:xfrm>
                <a:off x="2264544" y="5014422"/>
                <a:ext cx="1455591" cy="2329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9pPr>
              </a:lstStyle>
              <a:p>
                <a:pPr lvl="0" fontAlgn="auto">
                  <a:spcBef>
                    <a:spcPct val="50000"/>
                  </a:spcBef>
                  <a:spcAft>
                    <a:spcPts val="0"/>
                  </a:spcAft>
                  <a:defRPr/>
                </a:pPr>
                <a:r>
                  <a:rPr lang="ru-RU" sz="500" kern="0" dirty="0">
                    <a:solidFill>
                      <a:sysClr val="windowText" lastClr="000000"/>
                    </a:solidFill>
                    <a:latin typeface="Century Gothic" pitchFamily="34" charset="0"/>
                  </a:rPr>
                  <a:t>Дорога</a:t>
                </a:r>
                <a:r>
                  <a:rPr kumimoji="0" lang="ru-RU" sz="5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entury Gothic" pitchFamily="34" charset="0"/>
                    <a:ea typeface="+mn-ea"/>
                    <a:cs typeface="+mn-cs"/>
                  </a:rPr>
                  <a:t> </a:t>
                </a:r>
                <a:r>
                  <a:rPr kumimoji="0" lang="ru-RU" sz="5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entury Gothic" pitchFamily="34" charset="0"/>
                    <a:ea typeface="+mn-ea"/>
                    <a:cs typeface="+mn-cs"/>
                  </a:rPr>
                  <a:t>зимняя</a:t>
                </a:r>
              </a:p>
            </p:txBody>
          </p:sp>
          <p:sp>
            <p:nvSpPr>
              <p:cNvPr id="223" name="Text Box 501"/>
              <p:cNvSpPr txBox="1">
                <a:spLocks noChangeArrowheads="1"/>
              </p:cNvSpPr>
              <p:nvPr/>
            </p:nvSpPr>
            <p:spPr bwMode="auto">
              <a:xfrm>
                <a:off x="2256866" y="5406799"/>
                <a:ext cx="1180970" cy="2216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5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entury Gothic" pitchFamily="34" charset="0"/>
                    <a:ea typeface="+mn-ea"/>
                    <a:cs typeface="+mn-cs"/>
                  </a:rPr>
                  <a:t>Реки</a:t>
                </a:r>
              </a:p>
            </p:txBody>
          </p:sp>
          <p:sp>
            <p:nvSpPr>
              <p:cNvPr id="228" name="Line 502"/>
              <p:cNvSpPr>
                <a:spLocks noChangeShapeType="1"/>
              </p:cNvSpPr>
              <p:nvPr/>
            </p:nvSpPr>
            <p:spPr bwMode="auto">
              <a:xfrm>
                <a:off x="2094485" y="4954059"/>
                <a:ext cx="174874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>
                <a:spAutoFit/>
              </a:bodyPr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f-ZA" sz="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30" name="Line 503"/>
              <p:cNvSpPr>
                <a:spLocks noChangeShapeType="1"/>
              </p:cNvSpPr>
              <p:nvPr/>
            </p:nvSpPr>
            <p:spPr bwMode="auto">
              <a:xfrm>
                <a:off x="2091120" y="5139702"/>
                <a:ext cx="174874" cy="0"/>
              </a:xfrm>
              <a:prstGeom prst="line">
                <a:avLst/>
              </a:prstGeom>
              <a:noFill/>
              <a:ln w="28575">
                <a:solidFill>
                  <a:srgbClr val="CC0000"/>
                </a:solidFill>
                <a:round/>
                <a:headEnd/>
                <a:tailEnd/>
              </a:ln>
            </p:spPr>
            <p:txBody>
              <a:bodyPr>
                <a:spAutoFit/>
              </a:bodyPr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f-ZA" sz="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32" name="Line 504"/>
              <p:cNvSpPr>
                <a:spLocks noChangeShapeType="1"/>
              </p:cNvSpPr>
              <p:nvPr/>
            </p:nvSpPr>
            <p:spPr bwMode="auto">
              <a:xfrm>
                <a:off x="2095621" y="5520991"/>
                <a:ext cx="174874" cy="0"/>
              </a:xfrm>
              <a:prstGeom prst="line">
                <a:avLst/>
              </a:prstGeom>
              <a:noFill/>
              <a:ln w="28575">
                <a:solidFill>
                  <a:srgbClr val="3366FF"/>
                </a:solidFill>
                <a:round/>
                <a:headEnd/>
                <a:tailEnd/>
              </a:ln>
            </p:spPr>
            <p:txBody>
              <a:bodyPr>
                <a:spAutoFit/>
              </a:bodyPr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f-ZA" sz="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34" name="Text Box 505"/>
              <p:cNvSpPr txBox="1">
                <a:spLocks noChangeArrowheads="1"/>
              </p:cNvSpPr>
              <p:nvPr/>
            </p:nvSpPr>
            <p:spPr bwMode="auto">
              <a:xfrm>
                <a:off x="3063122" y="4558792"/>
                <a:ext cx="975688" cy="232400"/>
              </a:xfrm>
              <a:prstGeom prst="rect">
                <a:avLst/>
              </a:prstGeom>
              <a:noFill/>
              <a:ln w="2857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800" b="1" i="0" u="sng" strike="noStrike" kern="0" cap="none" spc="0" normalizeH="0" baseline="0" noProof="0" dirty="0" smtClean="0">
                    <a:ln>
                      <a:noFill/>
                    </a:ln>
                    <a:solidFill>
                      <a:srgbClr val="660033"/>
                    </a:solidFill>
                    <a:effectLst/>
                    <a:uLnTx/>
                    <a:uFillTx/>
                    <a:latin typeface="Century Gothic" pitchFamily="34" charset="0"/>
                    <a:ea typeface="+mn-ea"/>
                    <a:cs typeface="+mn-cs"/>
                  </a:rPr>
                  <a:t>Обозначения</a:t>
                </a:r>
                <a:endParaRPr kumimoji="0" lang="ru-RU" sz="800" b="1" i="0" u="sng" strike="noStrike" kern="0" cap="none" spc="0" normalizeH="0" baseline="0" noProof="0" dirty="0">
                  <a:ln>
                    <a:noFill/>
                  </a:ln>
                  <a:solidFill>
                    <a:srgbClr val="660033"/>
                  </a:solidFill>
                  <a:effectLst/>
                  <a:uLnTx/>
                  <a:uFillTx/>
                  <a:latin typeface="Century Gothic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36" name="Text Box 516"/>
              <p:cNvSpPr txBox="1">
                <a:spLocks noChangeArrowheads="1"/>
              </p:cNvSpPr>
              <p:nvPr/>
            </p:nvSpPr>
            <p:spPr bwMode="auto">
              <a:xfrm>
                <a:off x="2260265" y="5165384"/>
                <a:ext cx="1803604" cy="2329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9pPr>
              </a:lstStyle>
              <a:p>
                <a:pPr lvl="0" fontAlgn="auto">
                  <a:spcBef>
                    <a:spcPct val="50000"/>
                  </a:spcBef>
                  <a:spcAft>
                    <a:spcPts val="0"/>
                  </a:spcAft>
                  <a:defRPr/>
                </a:pPr>
                <a:r>
                  <a:rPr lang="ru-RU" sz="500" kern="0" dirty="0">
                    <a:solidFill>
                      <a:sysClr val="windowText" lastClr="000000"/>
                    </a:solidFill>
                    <a:latin typeface="Century Gothic" pitchFamily="34" charset="0"/>
                  </a:rPr>
                  <a:t>Дорога</a:t>
                </a:r>
                <a:r>
                  <a:rPr kumimoji="0" lang="ru-RU" sz="5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entury Gothic" pitchFamily="34" charset="0"/>
                  </a:rPr>
                  <a:t> </a:t>
                </a:r>
                <a:r>
                  <a:rPr kumimoji="0" lang="ru-RU" sz="5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entury Gothic" pitchFamily="34" charset="0"/>
                  </a:rPr>
                  <a:t>с </a:t>
                </a:r>
                <a:r>
                  <a:rPr kumimoji="0" lang="ru-RU" sz="500" b="0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entury Gothic" pitchFamily="34" charset="0"/>
                  </a:rPr>
                  <a:t>грунт.покрытием</a:t>
                </a:r>
                <a:r>
                  <a:rPr kumimoji="0" lang="ru-RU" sz="5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entury Gothic" pitchFamily="34" charset="0"/>
                  </a:rPr>
                  <a:t>.</a:t>
                </a:r>
                <a:endParaRPr kumimoji="0" lang="ru-RU" sz="5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 pitchFamily="34" charset="0"/>
                </a:endParaRPr>
              </a:p>
            </p:txBody>
          </p:sp>
          <p:sp>
            <p:nvSpPr>
              <p:cNvPr id="249" name="Line 517"/>
              <p:cNvSpPr>
                <a:spLocks noChangeShapeType="1"/>
              </p:cNvSpPr>
              <p:nvPr/>
            </p:nvSpPr>
            <p:spPr bwMode="auto">
              <a:xfrm>
                <a:off x="2095621" y="5316759"/>
                <a:ext cx="174874" cy="0"/>
              </a:xfrm>
              <a:prstGeom prst="line">
                <a:avLst/>
              </a:prstGeom>
              <a:noFill/>
              <a:ln w="28575">
                <a:solidFill>
                  <a:srgbClr val="7D828D"/>
                </a:solidFill>
                <a:round/>
                <a:headEnd/>
                <a:tailEnd/>
              </a:ln>
            </p:spPr>
            <p:txBody>
              <a:bodyPr>
                <a:spAutoFit/>
              </a:bodyPr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f-ZA" sz="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50" name="Freeform 406" descr="Темный диагональный 2"/>
              <p:cNvSpPr>
                <a:spLocks noChangeAspect="1"/>
              </p:cNvSpPr>
              <p:nvPr/>
            </p:nvSpPr>
            <p:spPr bwMode="auto">
              <a:xfrm>
                <a:off x="3728142" y="4858731"/>
                <a:ext cx="137401" cy="149592"/>
              </a:xfrm>
              <a:custGeom>
                <a:avLst/>
                <a:gdLst>
                  <a:gd name="T0" fmla="*/ 68 w 146"/>
                  <a:gd name="T1" fmla="*/ 157 h 159"/>
                  <a:gd name="T2" fmla="*/ 59 w 146"/>
                  <a:gd name="T3" fmla="*/ 151 h 159"/>
                  <a:gd name="T4" fmla="*/ 16 w 146"/>
                  <a:gd name="T5" fmla="*/ 121 h 159"/>
                  <a:gd name="T6" fmla="*/ 2 w 146"/>
                  <a:gd name="T7" fmla="*/ 73 h 159"/>
                  <a:gd name="T8" fmla="*/ 31 w 146"/>
                  <a:gd name="T9" fmla="*/ 25 h 159"/>
                  <a:gd name="T10" fmla="*/ 100 w 146"/>
                  <a:gd name="T11" fmla="*/ 1 h 159"/>
                  <a:gd name="T12" fmla="*/ 52 w 146"/>
                  <a:gd name="T13" fmla="*/ 31 h 159"/>
                  <a:gd name="T14" fmla="*/ 47 w 146"/>
                  <a:gd name="T15" fmla="*/ 55 h 159"/>
                  <a:gd name="T16" fmla="*/ 80 w 146"/>
                  <a:gd name="T17" fmla="*/ 46 h 159"/>
                  <a:gd name="T18" fmla="*/ 86 w 146"/>
                  <a:gd name="T19" fmla="*/ 27 h 159"/>
                  <a:gd name="T20" fmla="*/ 104 w 146"/>
                  <a:gd name="T21" fmla="*/ 36 h 159"/>
                  <a:gd name="T22" fmla="*/ 112 w 146"/>
                  <a:gd name="T23" fmla="*/ 13 h 159"/>
                  <a:gd name="T24" fmla="*/ 122 w 146"/>
                  <a:gd name="T25" fmla="*/ 34 h 159"/>
                  <a:gd name="T26" fmla="*/ 134 w 146"/>
                  <a:gd name="T27" fmla="*/ 46 h 159"/>
                  <a:gd name="T28" fmla="*/ 142 w 146"/>
                  <a:gd name="T29" fmla="*/ 100 h 159"/>
                  <a:gd name="T30" fmla="*/ 112 w 146"/>
                  <a:gd name="T31" fmla="*/ 142 h 159"/>
                  <a:gd name="T32" fmla="*/ 82 w 146"/>
                  <a:gd name="T33" fmla="*/ 157 h 159"/>
                  <a:gd name="T34" fmla="*/ 68 w 146"/>
                  <a:gd name="T35" fmla="*/ 157 h 15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46"/>
                  <a:gd name="T55" fmla="*/ 0 h 159"/>
                  <a:gd name="T56" fmla="*/ 146 w 146"/>
                  <a:gd name="T57" fmla="*/ 159 h 159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46" h="159">
                    <a:moveTo>
                      <a:pt x="68" y="157"/>
                    </a:moveTo>
                    <a:cubicBezTo>
                      <a:pt x="64" y="156"/>
                      <a:pt x="68" y="157"/>
                      <a:pt x="59" y="151"/>
                    </a:cubicBezTo>
                    <a:cubicBezTo>
                      <a:pt x="50" y="145"/>
                      <a:pt x="25" y="134"/>
                      <a:pt x="16" y="121"/>
                    </a:cubicBezTo>
                    <a:cubicBezTo>
                      <a:pt x="7" y="108"/>
                      <a:pt x="0" y="89"/>
                      <a:pt x="2" y="73"/>
                    </a:cubicBezTo>
                    <a:cubicBezTo>
                      <a:pt x="4" y="57"/>
                      <a:pt x="15" y="37"/>
                      <a:pt x="31" y="25"/>
                    </a:cubicBezTo>
                    <a:cubicBezTo>
                      <a:pt x="47" y="13"/>
                      <a:pt x="96" y="0"/>
                      <a:pt x="100" y="1"/>
                    </a:cubicBezTo>
                    <a:cubicBezTo>
                      <a:pt x="104" y="2"/>
                      <a:pt x="61" y="22"/>
                      <a:pt x="52" y="31"/>
                    </a:cubicBezTo>
                    <a:cubicBezTo>
                      <a:pt x="43" y="40"/>
                      <a:pt x="42" y="53"/>
                      <a:pt x="47" y="55"/>
                    </a:cubicBezTo>
                    <a:cubicBezTo>
                      <a:pt x="52" y="57"/>
                      <a:pt x="74" y="51"/>
                      <a:pt x="80" y="46"/>
                    </a:cubicBezTo>
                    <a:cubicBezTo>
                      <a:pt x="86" y="41"/>
                      <a:pt x="82" y="29"/>
                      <a:pt x="86" y="27"/>
                    </a:cubicBezTo>
                    <a:cubicBezTo>
                      <a:pt x="90" y="25"/>
                      <a:pt x="100" y="38"/>
                      <a:pt x="104" y="36"/>
                    </a:cubicBezTo>
                    <a:cubicBezTo>
                      <a:pt x="108" y="34"/>
                      <a:pt x="109" y="13"/>
                      <a:pt x="112" y="13"/>
                    </a:cubicBezTo>
                    <a:cubicBezTo>
                      <a:pt x="115" y="13"/>
                      <a:pt x="118" y="29"/>
                      <a:pt x="122" y="34"/>
                    </a:cubicBezTo>
                    <a:cubicBezTo>
                      <a:pt x="126" y="39"/>
                      <a:pt x="131" y="35"/>
                      <a:pt x="134" y="46"/>
                    </a:cubicBezTo>
                    <a:cubicBezTo>
                      <a:pt x="137" y="57"/>
                      <a:pt x="146" y="84"/>
                      <a:pt x="142" y="100"/>
                    </a:cubicBezTo>
                    <a:cubicBezTo>
                      <a:pt x="138" y="116"/>
                      <a:pt x="122" y="133"/>
                      <a:pt x="112" y="142"/>
                    </a:cubicBezTo>
                    <a:cubicBezTo>
                      <a:pt x="102" y="151"/>
                      <a:pt x="89" y="155"/>
                      <a:pt x="82" y="157"/>
                    </a:cubicBezTo>
                    <a:cubicBezTo>
                      <a:pt x="75" y="159"/>
                      <a:pt x="72" y="158"/>
                      <a:pt x="68" y="157"/>
                    </a:cubicBez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/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51" name="Line 502"/>
              <p:cNvSpPr>
                <a:spLocks noChangeShapeType="1"/>
              </p:cNvSpPr>
              <p:nvPr/>
            </p:nvSpPr>
            <p:spPr bwMode="auto">
              <a:xfrm>
                <a:off x="3720136" y="5579616"/>
                <a:ext cx="174874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sysDash"/>
                <a:round/>
                <a:headEnd/>
                <a:tailEnd/>
              </a:ln>
            </p:spPr>
            <p:txBody>
              <a:bodyPr>
                <a:spAutoFit/>
              </a:bodyPr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f-ZA" sz="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52" name="Овал 251"/>
              <p:cNvSpPr>
                <a:spLocks noChangeAspect="1"/>
              </p:cNvSpPr>
              <p:nvPr/>
            </p:nvSpPr>
            <p:spPr bwMode="auto">
              <a:xfrm>
                <a:off x="3756632" y="5101539"/>
                <a:ext cx="62472" cy="60961"/>
              </a:xfrm>
              <a:prstGeom prst="ellipse">
                <a:avLst/>
              </a:prstGeom>
              <a:solidFill>
                <a:srgbClr val="FF0000"/>
              </a:solidFill>
              <a:ln w="285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1222375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f-ZA" sz="13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grpSp>
            <p:nvGrpSpPr>
              <p:cNvPr id="253" name="Группа 252"/>
              <p:cNvGrpSpPr/>
              <p:nvPr/>
            </p:nvGrpSpPr>
            <p:grpSpPr>
              <a:xfrm>
                <a:off x="3743315" y="5247891"/>
                <a:ext cx="89024" cy="86867"/>
                <a:chOff x="9677083" y="1380745"/>
                <a:chExt cx="124455" cy="124450"/>
              </a:xfrm>
            </p:grpSpPr>
            <p:sp>
              <p:nvSpPr>
                <p:cNvPr id="257" name="Овал 256"/>
                <p:cNvSpPr>
                  <a:spLocks noChangeAspect="1"/>
                </p:cNvSpPr>
                <p:nvPr/>
              </p:nvSpPr>
              <p:spPr bwMode="auto">
                <a:xfrm>
                  <a:off x="9677083" y="1380745"/>
                  <a:ext cx="124455" cy="124450"/>
                </a:xfrm>
                <a:prstGeom prst="ellipse">
                  <a:avLst/>
                </a:prstGeom>
                <a:solidFill>
                  <a:srgbClr val="FFFFFF"/>
                </a:solidFill>
                <a:ln w="635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  <a:spAutoFit/>
                </a:bodyPr>
                <a:lstStyle>
                  <a:defPPr>
                    <a:defRPr lang="ru-RU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sz="80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80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80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80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80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80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80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80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80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1222375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af-ZA" sz="13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58" name="Овал 257"/>
                <p:cNvSpPr>
                  <a:spLocks noChangeAspect="1"/>
                </p:cNvSpPr>
                <p:nvPr/>
              </p:nvSpPr>
              <p:spPr bwMode="auto">
                <a:xfrm>
                  <a:off x="9718087" y="1396918"/>
                  <a:ext cx="67703" cy="67702"/>
                </a:xfrm>
                <a:prstGeom prst="ellipse">
                  <a:avLst/>
                </a:prstGeom>
                <a:solidFill>
                  <a:srgbClr val="FF0000"/>
                </a:solidFill>
                <a:ln w="2857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  <a:spAutoFit/>
                </a:bodyPr>
                <a:lstStyle>
                  <a:defPPr>
                    <a:defRPr lang="ru-RU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sz="80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80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80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80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80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80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80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80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80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1222375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af-ZA" sz="13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54" name="AutoShape 459"/>
              <p:cNvSpPr>
                <a:spLocks noChangeAspect="1" noChangeArrowheads="1"/>
              </p:cNvSpPr>
              <p:nvPr/>
            </p:nvSpPr>
            <p:spPr bwMode="auto">
              <a:xfrm>
                <a:off x="3773301" y="5425837"/>
                <a:ext cx="41086" cy="39206"/>
              </a:xfrm>
              <a:prstGeom prst="roundRect">
                <a:avLst>
                  <a:gd name="adj" fmla="val 30356"/>
                </a:avLst>
              </a:prstGeom>
              <a:solidFill>
                <a:srgbClr val="FF9933"/>
              </a:solidFill>
              <a:ln w="3175" algn="ctr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endParaRPr>
              </a:p>
            </p:txBody>
          </p:sp>
          <p:cxnSp>
            <p:nvCxnSpPr>
              <p:cNvPr id="255" name="Прямая соединительная линия 254"/>
              <p:cNvCxnSpPr/>
              <p:nvPr/>
            </p:nvCxnSpPr>
            <p:spPr bwMode="auto">
              <a:xfrm>
                <a:off x="2095621" y="5690987"/>
                <a:ext cx="216021" cy="0"/>
              </a:xfrm>
              <a:prstGeom prst="line">
                <a:avLst/>
              </a:prstGeom>
              <a:noFill/>
              <a:ln w="9525" cap="rnd">
                <a:solidFill>
                  <a:srgbClr val="006600"/>
                </a:solidFill>
                <a:prstDash val="sys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256" name="Text Box 515"/>
              <p:cNvSpPr txBox="1">
                <a:spLocks noChangeArrowheads="1"/>
              </p:cNvSpPr>
              <p:nvPr/>
            </p:nvSpPr>
            <p:spPr bwMode="auto">
              <a:xfrm>
                <a:off x="2247833" y="5642434"/>
                <a:ext cx="1008118" cy="1561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>
                <a:defPPr>
                  <a:defRPr lang="ru-RU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80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35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5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entury Gothic" pitchFamily="34" charset="0"/>
                    <a:ea typeface="+mn-ea"/>
                    <a:cs typeface="+mn-cs"/>
                  </a:rPr>
                  <a:t>Нефтепровод</a:t>
                </a:r>
                <a:endParaRPr kumimoji="0" lang="ru-RU" sz="5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178" name="Скругленный прямоугольник 177"/>
            <p:cNvSpPr/>
            <p:nvPr/>
          </p:nvSpPr>
          <p:spPr bwMode="auto">
            <a:xfrm>
              <a:off x="1280591" y="5028869"/>
              <a:ext cx="2469151" cy="1108728"/>
            </a:xfrm>
            <a:prstGeom prst="roundRect">
              <a:avLst>
                <a:gd name="adj" fmla="val 5388"/>
              </a:avLst>
            </a:prstGeom>
            <a:noFill/>
            <a:ln w="9525" cap="flat" cmpd="sng" algn="ctr">
              <a:solidFill>
                <a:srgbClr val="000000">
                  <a:lumMod val="50000"/>
                  <a:lumOff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7718" tIns="48860" rIns="97718" bIns="4886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8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8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</p:grpSp>
      <p:sp>
        <p:nvSpPr>
          <p:cNvPr id="263" name="Полилиния 262"/>
          <p:cNvSpPr/>
          <p:nvPr/>
        </p:nvSpPr>
        <p:spPr bwMode="auto">
          <a:xfrm rot="2708326" flipV="1">
            <a:off x="6098787" y="5009773"/>
            <a:ext cx="235441" cy="79964"/>
          </a:xfrm>
          <a:custGeom>
            <a:avLst/>
            <a:gdLst>
              <a:gd name="connsiteX0" fmla="*/ 0 w 164307"/>
              <a:gd name="connsiteY0" fmla="*/ 31019 h 42336"/>
              <a:gd name="connsiteX1" fmla="*/ 59532 w 164307"/>
              <a:gd name="connsiteY1" fmla="*/ 62 h 42336"/>
              <a:gd name="connsiteX2" fmla="*/ 114300 w 164307"/>
              <a:gd name="connsiteY2" fmla="*/ 38162 h 42336"/>
              <a:gd name="connsiteX3" fmla="*/ 164307 w 164307"/>
              <a:gd name="connsiteY3" fmla="*/ 40544 h 42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307" h="42336">
                <a:moveTo>
                  <a:pt x="0" y="31019"/>
                </a:moveTo>
                <a:cubicBezTo>
                  <a:pt x="20241" y="14945"/>
                  <a:pt x="40482" y="-1128"/>
                  <a:pt x="59532" y="62"/>
                </a:cubicBezTo>
                <a:cubicBezTo>
                  <a:pt x="78582" y="1252"/>
                  <a:pt x="96838" y="31415"/>
                  <a:pt x="114300" y="38162"/>
                </a:cubicBezTo>
                <a:cubicBezTo>
                  <a:pt x="131763" y="44909"/>
                  <a:pt x="155973" y="41734"/>
                  <a:pt x="164307" y="40544"/>
                </a:cubicBezTo>
              </a:path>
            </a:pathLst>
          </a:custGeom>
          <a:noFill/>
          <a:ln w="12700" cap="flat" cmpd="sng" algn="ctr">
            <a:solidFill>
              <a:srgbClr val="000000">
                <a:lumMod val="95000"/>
                <a:lumOff val="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8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64" name="Полилиния 263"/>
          <p:cNvSpPr/>
          <p:nvPr/>
        </p:nvSpPr>
        <p:spPr bwMode="auto">
          <a:xfrm>
            <a:off x="6110243" y="4877272"/>
            <a:ext cx="38298" cy="149172"/>
          </a:xfrm>
          <a:custGeom>
            <a:avLst/>
            <a:gdLst>
              <a:gd name="connsiteX0" fmla="*/ 30960 w 30960"/>
              <a:gd name="connsiteY0" fmla="*/ 0 h 107157"/>
              <a:gd name="connsiteX1" fmla="*/ 4 w 30960"/>
              <a:gd name="connsiteY1" fmla="*/ 42863 h 107157"/>
              <a:gd name="connsiteX2" fmla="*/ 28579 w 30960"/>
              <a:gd name="connsiteY2" fmla="*/ 71438 h 107157"/>
              <a:gd name="connsiteX3" fmla="*/ 4767 w 30960"/>
              <a:gd name="connsiteY3" fmla="*/ 107157 h 1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60" h="107157">
                <a:moveTo>
                  <a:pt x="30960" y="0"/>
                </a:moveTo>
                <a:cubicBezTo>
                  <a:pt x="15680" y="15478"/>
                  <a:pt x="401" y="30957"/>
                  <a:pt x="4" y="42863"/>
                </a:cubicBezTo>
                <a:cubicBezTo>
                  <a:pt x="-393" y="54769"/>
                  <a:pt x="27785" y="60722"/>
                  <a:pt x="28579" y="71438"/>
                </a:cubicBezTo>
                <a:cubicBezTo>
                  <a:pt x="29373" y="82154"/>
                  <a:pt x="17070" y="94655"/>
                  <a:pt x="4767" y="107157"/>
                </a:cubicBezTo>
              </a:path>
            </a:pathLst>
          </a:custGeom>
          <a:noFill/>
          <a:ln w="9525" cap="flat" cmpd="sng" algn="ctr">
            <a:solidFill>
              <a:srgbClr val="000000">
                <a:lumMod val="65000"/>
                <a:lumOff val="3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65" name="Text Box 473"/>
          <p:cNvSpPr txBox="1">
            <a:spLocks noChangeAspect="1" noChangeArrowheads="1"/>
          </p:cNvSpPr>
          <p:nvPr/>
        </p:nvSpPr>
        <p:spPr bwMode="auto">
          <a:xfrm>
            <a:off x="5658971" y="4929625"/>
            <a:ext cx="663485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600" dirty="0" smtClean="0">
                <a:solidFill>
                  <a:srgbClr val="000000"/>
                </a:solidFill>
                <a:latin typeface="Century Gothic" pitchFamily="34" charset="0"/>
              </a:rPr>
              <a:t>1</a:t>
            </a:r>
            <a:r>
              <a:rPr lang="ru-RU" sz="600" dirty="0">
                <a:solidFill>
                  <a:srgbClr val="000000"/>
                </a:solidFill>
                <a:latin typeface="Century Gothic" pitchFamily="34" charset="0"/>
              </a:rPr>
              <a:t>4</a:t>
            </a:r>
            <a:r>
              <a:rPr kumimoji="0" 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 км</a:t>
            </a:r>
            <a:endParaRPr kumimoji="0" lang="ru-RU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274" name="Полилиния 273"/>
          <p:cNvSpPr/>
          <p:nvPr/>
        </p:nvSpPr>
        <p:spPr bwMode="auto">
          <a:xfrm>
            <a:off x="5228328" y="1052736"/>
            <a:ext cx="1243092" cy="250407"/>
          </a:xfrm>
          <a:custGeom>
            <a:avLst/>
            <a:gdLst>
              <a:gd name="connsiteX0" fmla="*/ 995362 w 995362"/>
              <a:gd name="connsiteY0" fmla="*/ 654843 h 654843"/>
              <a:gd name="connsiteX1" fmla="*/ 828675 w 995362"/>
              <a:gd name="connsiteY1" fmla="*/ 571500 h 654843"/>
              <a:gd name="connsiteX2" fmla="*/ 519112 w 995362"/>
              <a:gd name="connsiteY2" fmla="*/ 347662 h 654843"/>
              <a:gd name="connsiteX3" fmla="*/ 311943 w 995362"/>
              <a:gd name="connsiteY3" fmla="*/ 95250 h 654843"/>
              <a:gd name="connsiteX4" fmla="*/ 0 w 995362"/>
              <a:gd name="connsiteY4" fmla="*/ 0 h 654843"/>
              <a:gd name="connsiteX0" fmla="*/ 992980 w 992980"/>
              <a:gd name="connsiteY0" fmla="*/ 726281 h 726281"/>
              <a:gd name="connsiteX1" fmla="*/ 826293 w 992980"/>
              <a:gd name="connsiteY1" fmla="*/ 642938 h 726281"/>
              <a:gd name="connsiteX2" fmla="*/ 516730 w 992980"/>
              <a:gd name="connsiteY2" fmla="*/ 419100 h 726281"/>
              <a:gd name="connsiteX3" fmla="*/ 309561 w 992980"/>
              <a:gd name="connsiteY3" fmla="*/ 166688 h 726281"/>
              <a:gd name="connsiteX4" fmla="*/ 0 w 992980"/>
              <a:gd name="connsiteY4" fmla="*/ 0 h 726281"/>
              <a:gd name="connsiteX0" fmla="*/ 992980 w 992980"/>
              <a:gd name="connsiteY0" fmla="*/ 726281 h 742089"/>
              <a:gd name="connsiteX1" fmla="*/ 821530 w 992980"/>
              <a:gd name="connsiteY1" fmla="*/ 721520 h 742089"/>
              <a:gd name="connsiteX2" fmla="*/ 516730 w 992980"/>
              <a:gd name="connsiteY2" fmla="*/ 419100 h 742089"/>
              <a:gd name="connsiteX3" fmla="*/ 309561 w 992980"/>
              <a:gd name="connsiteY3" fmla="*/ 166688 h 742089"/>
              <a:gd name="connsiteX4" fmla="*/ 0 w 992980"/>
              <a:gd name="connsiteY4" fmla="*/ 0 h 742089"/>
              <a:gd name="connsiteX0" fmla="*/ 976312 w 976312"/>
              <a:gd name="connsiteY0" fmla="*/ 797718 h 797718"/>
              <a:gd name="connsiteX1" fmla="*/ 821530 w 976312"/>
              <a:gd name="connsiteY1" fmla="*/ 721520 h 797718"/>
              <a:gd name="connsiteX2" fmla="*/ 516730 w 976312"/>
              <a:gd name="connsiteY2" fmla="*/ 419100 h 797718"/>
              <a:gd name="connsiteX3" fmla="*/ 309561 w 976312"/>
              <a:gd name="connsiteY3" fmla="*/ 166688 h 797718"/>
              <a:gd name="connsiteX4" fmla="*/ 0 w 976312"/>
              <a:gd name="connsiteY4" fmla="*/ 0 h 797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6312" h="797718">
                <a:moveTo>
                  <a:pt x="976312" y="797718"/>
                </a:moveTo>
                <a:cubicBezTo>
                  <a:pt x="932656" y="781645"/>
                  <a:pt x="898127" y="784623"/>
                  <a:pt x="821530" y="721520"/>
                </a:cubicBezTo>
                <a:cubicBezTo>
                  <a:pt x="744933" y="658417"/>
                  <a:pt x="602058" y="511572"/>
                  <a:pt x="516730" y="419100"/>
                </a:cubicBezTo>
                <a:cubicBezTo>
                  <a:pt x="431402" y="326628"/>
                  <a:pt x="395683" y="236538"/>
                  <a:pt x="309561" y="166688"/>
                </a:cubicBezTo>
                <a:cubicBezTo>
                  <a:pt x="223439" y="96838"/>
                  <a:pt x="112712" y="18653"/>
                  <a:pt x="0" y="0"/>
                </a:cubicBezTo>
              </a:path>
            </a:pathLst>
          </a:custGeom>
          <a:noFill/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81" name="Text Box 452"/>
          <p:cNvSpPr txBox="1">
            <a:spLocks noChangeAspect="1" noChangeArrowheads="1"/>
          </p:cNvSpPr>
          <p:nvPr/>
        </p:nvSpPr>
        <p:spPr bwMode="auto">
          <a:xfrm>
            <a:off x="4503519" y="1099253"/>
            <a:ext cx="1968430" cy="231107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Сургут</a:t>
            </a:r>
            <a:endParaRPr kumimoji="0" lang="ru-RU" sz="7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282" name="Полилиния 281"/>
          <p:cNvSpPr/>
          <p:nvPr/>
        </p:nvSpPr>
        <p:spPr bwMode="auto">
          <a:xfrm>
            <a:off x="3987629" y="1221553"/>
            <a:ext cx="38298" cy="149172"/>
          </a:xfrm>
          <a:custGeom>
            <a:avLst/>
            <a:gdLst>
              <a:gd name="connsiteX0" fmla="*/ 30960 w 30960"/>
              <a:gd name="connsiteY0" fmla="*/ 0 h 107157"/>
              <a:gd name="connsiteX1" fmla="*/ 4 w 30960"/>
              <a:gd name="connsiteY1" fmla="*/ 42863 h 107157"/>
              <a:gd name="connsiteX2" fmla="*/ 28579 w 30960"/>
              <a:gd name="connsiteY2" fmla="*/ 71438 h 107157"/>
              <a:gd name="connsiteX3" fmla="*/ 4767 w 30960"/>
              <a:gd name="connsiteY3" fmla="*/ 107157 h 1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60" h="107157">
                <a:moveTo>
                  <a:pt x="30960" y="0"/>
                </a:moveTo>
                <a:cubicBezTo>
                  <a:pt x="15680" y="15478"/>
                  <a:pt x="401" y="30957"/>
                  <a:pt x="4" y="42863"/>
                </a:cubicBezTo>
                <a:cubicBezTo>
                  <a:pt x="-393" y="54769"/>
                  <a:pt x="27785" y="60722"/>
                  <a:pt x="28579" y="71438"/>
                </a:cubicBezTo>
                <a:cubicBezTo>
                  <a:pt x="29373" y="82154"/>
                  <a:pt x="17070" y="94655"/>
                  <a:pt x="4767" y="107157"/>
                </a:cubicBezTo>
              </a:path>
            </a:pathLst>
          </a:custGeom>
          <a:noFill/>
          <a:ln w="9525" cap="flat" cmpd="sng" algn="ctr">
            <a:solidFill>
              <a:srgbClr val="000000">
                <a:lumMod val="65000"/>
                <a:lumOff val="3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83" name="Полилиния 282"/>
          <p:cNvSpPr/>
          <p:nvPr/>
        </p:nvSpPr>
        <p:spPr bwMode="auto">
          <a:xfrm>
            <a:off x="4066508" y="1200810"/>
            <a:ext cx="38298" cy="149172"/>
          </a:xfrm>
          <a:custGeom>
            <a:avLst/>
            <a:gdLst>
              <a:gd name="connsiteX0" fmla="*/ 30960 w 30960"/>
              <a:gd name="connsiteY0" fmla="*/ 0 h 107157"/>
              <a:gd name="connsiteX1" fmla="*/ 4 w 30960"/>
              <a:gd name="connsiteY1" fmla="*/ 42863 h 107157"/>
              <a:gd name="connsiteX2" fmla="*/ 28579 w 30960"/>
              <a:gd name="connsiteY2" fmla="*/ 71438 h 107157"/>
              <a:gd name="connsiteX3" fmla="*/ 4767 w 30960"/>
              <a:gd name="connsiteY3" fmla="*/ 107157 h 1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60" h="107157">
                <a:moveTo>
                  <a:pt x="30960" y="0"/>
                </a:moveTo>
                <a:cubicBezTo>
                  <a:pt x="15680" y="15478"/>
                  <a:pt x="401" y="30957"/>
                  <a:pt x="4" y="42863"/>
                </a:cubicBezTo>
                <a:cubicBezTo>
                  <a:pt x="-393" y="54769"/>
                  <a:pt x="27785" y="60722"/>
                  <a:pt x="28579" y="71438"/>
                </a:cubicBezTo>
                <a:cubicBezTo>
                  <a:pt x="29373" y="82154"/>
                  <a:pt x="17070" y="94655"/>
                  <a:pt x="4767" y="107157"/>
                </a:cubicBezTo>
              </a:path>
            </a:pathLst>
          </a:custGeom>
          <a:noFill/>
          <a:ln w="9525" cap="flat" cmpd="sng" algn="ctr">
            <a:solidFill>
              <a:srgbClr val="000000">
                <a:lumMod val="65000"/>
                <a:lumOff val="3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84" name="Полилиния 283"/>
          <p:cNvSpPr/>
          <p:nvPr/>
        </p:nvSpPr>
        <p:spPr bwMode="auto">
          <a:xfrm flipV="1">
            <a:off x="4104806" y="1052733"/>
            <a:ext cx="1127348" cy="221068"/>
          </a:xfrm>
          <a:custGeom>
            <a:avLst/>
            <a:gdLst>
              <a:gd name="connsiteX0" fmla="*/ 995362 w 995362"/>
              <a:gd name="connsiteY0" fmla="*/ 654843 h 654843"/>
              <a:gd name="connsiteX1" fmla="*/ 828675 w 995362"/>
              <a:gd name="connsiteY1" fmla="*/ 571500 h 654843"/>
              <a:gd name="connsiteX2" fmla="*/ 519112 w 995362"/>
              <a:gd name="connsiteY2" fmla="*/ 347662 h 654843"/>
              <a:gd name="connsiteX3" fmla="*/ 311943 w 995362"/>
              <a:gd name="connsiteY3" fmla="*/ 95250 h 654843"/>
              <a:gd name="connsiteX4" fmla="*/ 0 w 995362"/>
              <a:gd name="connsiteY4" fmla="*/ 0 h 654843"/>
              <a:gd name="connsiteX0" fmla="*/ 992980 w 992980"/>
              <a:gd name="connsiteY0" fmla="*/ 726281 h 726281"/>
              <a:gd name="connsiteX1" fmla="*/ 826293 w 992980"/>
              <a:gd name="connsiteY1" fmla="*/ 642938 h 726281"/>
              <a:gd name="connsiteX2" fmla="*/ 516730 w 992980"/>
              <a:gd name="connsiteY2" fmla="*/ 419100 h 726281"/>
              <a:gd name="connsiteX3" fmla="*/ 309561 w 992980"/>
              <a:gd name="connsiteY3" fmla="*/ 166688 h 726281"/>
              <a:gd name="connsiteX4" fmla="*/ 0 w 992980"/>
              <a:gd name="connsiteY4" fmla="*/ 0 h 726281"/>
              <a:gd name="connsiteX0" fmla="*/ 992980 w 992980"/>
              <a:gd name="connsiteY0" fmla="*/ 726281 h 742089"/>
              <a:gd name="connsiteX1" fmla="*/ 821530 w 992980"/>
              <a:gd name="connsiteY1" fmla="*/ 721520 h 742089"/>
              <a:gd name="connsiteX2" fmla="*/ 516730 w 992980"/>
              <a:gd name="connsiteY2" fmla="*/ 419100 h 742089"/>
              <a:gd name="connsiteX3" fmla="*/ 309561 w 992980"/>
              <a:gd name="connsiteY3" fmla="*/ 166688 h 742089"/>
              <a:gd name="connsiteX4" fmla="*/ 0 w 992980"/>
              <a:gd name="connsiteY4" fmla="*/ 0 h 742089"/>
              <a:gd name="connsiteX0" fmla="*/ 976312 w 976312"/>
              <a:gd name="connsiteY0" fmla="*/ 797718 h 797718"/>
              <a:gd name="connsiteX1" fmla="*/ 821530 w 976312"/>
              <a:gd name="connsiteY1" fmla="*/ 721520 h 797718"/>
              <a:gd name="connsiteX2" fmla="*/ 516730 w 976312"/>
              <a:gd name="connsiteY2" fmla="*/ 419100 h 797718"/>
              <a:gd name="connsiteX3" fmla="*/ 309561 w 976312"/>
              <a:gd name="connsiteY3" fmla="*/ 166688 h 797718"/>
              <a:gd name="connsiteX4" fmla="*/ 0 w 976312"/>
              <a:gd name="connsiteY4" fmla="*/ 0 h 797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6312" h="797718">
                <a:moveTo>
                  <a:pt x="976312" y="797718"/>
                </a:moveTo>
                <a:cubicBezTo>
                  <a:pt x="932656" y="781645"/>
                  <a:pt x="898127" y="784623"/>
                  <a:pt x="821530" y="721520"/>
                </a:cubicBezTo>
                <a:cubicBezTo>
                  <a:pt x="744933" y="658417"/>
                  <a:pt x="602058" y="511572"/>
                  <a:pt x="516730" y="419100"/>
                </a:cubicBezTo>
                <a:cubicBezTo>
                  <a:pt x="431402" y="326628"/>
                  <a:pt x="395683" y="236538"/>
                  <a:pt x="309561" y="166688"/>
                </a:cubicBezTo>
                <a:cubicBezTo>
                  <a:pt x="223439" y="96838"/>
                  <a:pt x="112712" y="18653"/>
                  <a:pt x="0" y="0"/>
                </a:cubicBezTo>
              </a:path>
            </a:pathLst>
          </a:custGeom>
          <a:noFill/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92" name="Овал 291"/>
          <p:cNvSpPr>
            <a:spLocks/>
          </p:cNvSpPr>
          <p:nvPr/>
        </p:nvSpPr>
        <p:spPr bwMode="auto">
          <a:xfrm>
            <a:off x="4900544" y="1067966"/>
            <a:ext cx="54000" cy="54000"/>
          </a:xfrm>
          <a:prstGeom prst="ellipse">
            <a:avLst/>
          </a:prstGeom>
          <a:solidFill>
            <a:srgbClr val="FF000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12223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af-ZA" sz="13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93" name="Овал 292"/>
          <p:cNvSpPr>
            <a:spLocks/>
          </p:cNvSpPr>
          <p:nvPr/>
        </p:nvSpPr>
        <p:spPr bwMode="auto">
          <a:xfrm>
            <a:off x="4304549" y="1214060"/>
            <a:ext cx="54000" cy="54000"/>
          </a:xfrm>
          <a:prstGeom prst="ellipse">
            <a:avLst/>
          </a:prstGeom>
          <a:solidFill>
            <a:srgbClr val="FF000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12223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af-ZA" sz="13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94" name="Text Box 450"/>
          <p:cNvSpPr txBox="1">
            <a:spLocks noChangeAspect="1" noChangeArrowheads="1"/>
          </p:cNvSpPr>
          <p:nvPr/>
        </p:nvSpPr>
        <p:spPr bwMode="auto">
          <a:xfrm>
            <a:off x="4331747" y="913896"/>
            <a:ext cx="920043" cy="231107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Нефтеюганск</a:t>
            </a:r>
            <a:endParaRPr kumimoji="0" lang="ru-RU" sz="7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295" name="Text Box 450"/>
          <p:cNvSpPr txBox="1">
            <a:spLocks noChangeAspect="1" noChangeArrowheads="1"/>
          </p:cNvSpPr>
          <p:nvPr/>
        </p:nvSpPr>
        <p:spPr bwMode="auto">
          <a:xfrm>
            <a:off x="3931409" y="1040231"/>
            <a:ext cx="920043" cy="231107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700" dirty="0" smtClean="0">
                <a:solidFill>
                  <a:srgbClr val="000000"/>
                </a:solidFill>
                <a:latin typeface="Century Gothic" pitchFamily="34" charset="0"/>
              </a:rPr>
              <a:t>П</a:t>
            </a:r>
            <a:r>
              <a:rPr kumimoji="0" lang="ru-RU" sz="7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ыть-Ях</a:t>
            </a:r>
            <a:endParaRPr kumimoji="0" lang="ru-RU" sz="7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299" name="Полилиния 298"/>
          <p:cNvSpPr/>
          <p:nvPr/>
        </p:nvSpPr>
        <p:spPr bwMode="auto">
          <a:xfrm>
            <a:off x="5561798" y="1090397"/>
            <a:ext cx="1067760" cy="185806"/>
          </a:xfrm>
          <a:custGeom>
            <a:avLst/>
            <a:gdLst>
              <a:gd name="connsiteX0" fmla="*/ 995362 w 995362"/>
              <a:gd name="connsiteY0" fmla="*/ 654843 h 654843"/>
              <a:gd name="connsiteX1" fmla="*/ 828675 w 995362"/>
              <a:gd name="connsiteY1" fmla="*/ 571500 h 654843"/>
              <a:gd name="connsiteX2" fmla="*/ 519112 w 995362"/>
              <a:gd name="connsiteY2" fmla="*/ 347662 h 654843"/>
              <a:gd name="connsiteX3" fmla="*/ 311943 w 995362"/>
              <a:gd name="connsiteY3" fmla="*/ 95250 h 654843"/>
              <a:gd name="connsiteX4" fmla="*/ 0 w 995362"/>
              <a:gd name="connsiteY4" fmla="*/ 0 h 654843"/>
              <a:gd name="connsiteX0" fmla="*/ 992980 w 992980"/>
              <a:gd name="connsiteY0" fmla="*/ 726281 h 726281"/>
              <a:gd name="connsiteX1" fmla="*/ 826293 w 992980"/>
              <a:gd name="connsiteY1" fmla="*/ 642938 h 726281"/>
              <a:gd name="connsiteX2" fmla="*/ 516730 w 992980"/>
              <a:gd name="connsiteY2" fmla="*/ 419100 h 726281"/>
              <a:gd name="connsiteX3" fmla="*/ 309561 w 992980"/>
              <a:gd name="connsiteY3" fmla="*/ 166688 h 726281"/>
              <a:gd name="connsiteX4" fmla="*/ 0 w 992980"/>
              <a:gd name="connsiteY4" fmla="*/ 0 h 726281"/>
              <a:gd name="connsiteX0" fmla="*/ 824705 w 841763"/>
              <a:gd name="connsiteY0" fmla="*/ 758031 h 758031"/>
              <a:gd name="connsiteX1" fmla="*/ 826293 w 841763"/>
              <a:gd name="connsiteY1" fmla="*/ 642938 h 758031"/>
              <a:gd name="connsiteX2" fmla="*/ 516730 w 841763"/>
              <a:gd name="connsiteY2" fmla="*/ 419100 h 758031"/>
              <a:gd name="connsiteX3" fmla="*/ 309561 w 841763"/>
              <a:gd name="connsiteY3" fmla="*/ 166688 h 758031"/>
              <a:gd name="connsiteX4" fmla="*/ 0 w 841763"/>
              <a:gd name="connsiteY4" fmla="*/ 0 h 758031"/>
              <a:gd name="connsiteX0" fmla="*/ 826293 w 826293"/>
              <a:gd name="connsiteY0" fmla="*/ 642938 h 642938"/>
              <a:gd name="connsiteX1" fmla="*/ 516730 w 826293"/>
              <a:gd name="connsiteY1" fmla="*/ 419100 h 642938"/>
              <a:gd name="connsiteX2" fmla="*/ 309561 w 826293"/>
              <a:gd name="connsiteY2" fmla="*/ 166688 h 642938"/>
              <a:gd name="connsiteX3" fmla="*/ 0 w 826293"/>
              <a:gd name="connsiteY3" fmla="*/ 0 h 642938"/>
              <a:gd name="connsiteX0" fmla="*/ 826293 w 826293"/>
              <a:gd name="connsiteY0" fmla="*/ 642938 h 756938"/>
              <a:gd name="connsiteX1" fmla="*/ 733125 w 826293"/>
              <a:gd name="connsiteY1" fmla="*/ 750828 h 756938"/>
              <a:gd name="connsiteX2" fmla="*/ 516730 w 826293"/>
              <a:gd name="connsiteY2" fmla="*/ 419100 h 756938"/>
              <a:gd name="connsiteX3" fmla="*/ 309561 w 826293"/>
              <a:gd name="connsiteY3" fmla="*/ 166688 h 756938"/>
              <a:gd name="connsiteX4" fmla="*/ 0 w 826293"/>
              <a:gd name="connsiteY4" fmla="*/ 0 h 756938"/>
              <a:gd name="connsiteX0" fmla="*/ 733125 w 733125"/>
              <a:gd name="connsiteY0" fmla="*/ 750828 h 750828"/>
              <a:gd name="connsiteX1" fmla="*/ 516730 w 733125"/>
              <a:gd name="connsiteY1" fmla="*/ 419100 h 750828"/>
              <a:gd name="connsiteX2" fmla="*/ 309561 w 733125"/>
              <a:gd name="connsiteY2" fmla="*/ 166688 h 750828"/>
              <a:gd name="connsiteX3" fmla="*/ 0 w 733125"/>
              <a:gd name="connsiteY3" fmla="*/ 0 h 750828"/>
              <a:gd name="connsiteX0" fmla="*/ 733125 w 733125"/>
              <a:gd name="connsiteY0" fmla="*/ 750828 h 750828"/>
              <a:gd name="connsiteX1" fmla="*/ 516730 w 733125"/>
              <a:gd name="connsiteY1" fmla="*/ 419100 h 750828"/>
              <a:gd name="connsiteX2" fmla="*/ 309561 w 733125"/>
              <a:gd name="connsiteY2" fmla="*/ 166688 h 750828"/>
              <a:gd name="connsiteX3" fmla="*/ 133050 w 733125"/>
              <a:gd name="connsiteY3" fmla="*/ 52328 h 750828"/>
              <a:gd name="connsiteX4" fmla="*/ 0 w 733125"/>
              <a:gd name="connsiteY4" fmla="*/ 0 h 750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3125" h="750828">
                <a:moveTo>
                  <a:pt x="733125" y="750828"/>
                </a:moveTo>
                <a:cubicBezTo>
                  <a:pt x="681531" y="713522"/>
                  <a:pt x="587324" y="516457"/>
                  <a:pt x="516730" y="419100"/>
                </a:cubicBezTo>
                <a:cubicBezTo>
                  <a:pt x="446136" y="321743"/>
                  <a:pt x="373508" y="227817"/>
                  <a:pt x="309561" y="166688"/>
                </a:cubicBezTo>
                <a:cubicBezTo>
                  <a:pt x="245614" y="105559"/>
                  <a:pt x="184643" y="80109"/>
                  <a:pt x="133050" y="52328"/>
                </a:cubicBezTo>
                <a:cubicBezTo>
                  <a:pt x="81457" y="24547"/>
                  <a:pt x="2067" y="1313"/>
                  <a:pt x="0" y="0"/>
                </a:cubicBezTo>
              </a:path>
            </a:pathLst>
          </a:custGeom>
          <a:noFill/>
          <a:ln w="9525" cap="flat" cmpd="sng" algn="ctr">
            <a:solidFill>
              <a:srgbClr val="00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00" name="Полилиния 299"/>
          <p:cNvSpPr/>
          <p:nvPr/>
        </p:nvSpPr>
        <p:spPr bwMode="auto">
          <a:xfrm flipV="1">
            <a:off x="4195000" y="1086530"/>
            <a:ext cx="1226397" cy="263451"/>
          </a:xfrm>
          <a:custGeom>
            <a:avLst/>
            <a:gdLst>
              <a:gd name="connsiteX0" fmla="*/ 995362 w 995362"/>
              <a:gd name="connsiteY0" fmla="*/ 654843 h 654843"/>
              <a:gd name="connsiteX1" fmla="*/ 828675 w 995362"/>
              <a:gd name="connsiteY1" fmla="*/ 571500 h 654843"/>
              <a:gd name="connsiteX2" fmla="*/ 519112 w 995362"/>
              <a:gd name="connsiteY2" fmla="*/ 347662 h 654843"/>
              <a:gd name="connsiteX3" fmla="*/ 311943 w 995362"/>
              <a:gd name="connsiteY3" fmla="*/ 95250 h 654843"/>
              <a:gd name="connsiteX4" fmla="*/ 0 w 995362"/>
              <a:gd name="connsiteY4" fmla="*/ 0 h 654843"/>
              <a:gd name="connsiteX0" fmla="*/ 992980 w 992980"/>
              <a:gd name="connsiteY0" fmla="*/ 726281 h 726281"/>
              <a:gd name="connsiteX1" fmla="*/ 826293 w 992980"/>
              <a:gd name="connsiteY1" fmla="*/ 642938 h 726281"/>
              <a:gd name="connsiteX2" fmla="*/ 516730 w 992980"/>
              <a:gd name="connsiteY2" fmla="*/ 419100 h 726281"/>
              <a:gd name="connsiteX3" fmla="*/ 309561 w 992980"/>
              <a:gd name="connsiteY3" fmla="*/ 166688 h 726281"/>
              <a:gd name="connsiteX4" fmla="*/ 0 w 992980"/>
              <a:gd name="connsiteY4" fmla="*/ 0 h 726281"/>
              <a:gd name="connsiteX0" fmla="*/ 824705 w 841763"/>
              <a:gd name="connsiteY0" fmla="*/ 758031 h 758031"/>
              <a:gd name="connsiteX1" fmla="*/ 826293 w 841763"/>
              <a:gd name="connsiteY1" fmla="*/ 642938 h 758031"/>
              <a:gd name="connsiteX2" fmla="*/ 516730 w 841763"/>
              <a:gd name="connsiteY2" fmla="*/ 419100 h 758031"/>
              <a:gd name="connsiteX3" fmla="*/ 309561 w 841763"/>
              <a:gd name="connsiteY3" fmla="*/ 166688 h 758031"/>
              <a:gd name="connsiteX4" fmla="*/ 0 w 841763"/>
              <a:gd name="connsiteY4" fmla="*/ 0 h 758031"/>
              <a:gd name="connsiteX0" fmla="*/ 826293 w 826293"/>
              <a:gd name="connsiteY0" fmla="*/ 642938 h 642938"/>
              <a:gd name="connsiteX1" fmla="*/ 516730 w 826293"/>
              <a:gd name="connsiteY1" fmla="*/ 419100 h 642938"/>
              <a:gd name="connsiteX2" fmla="*/ 309561 w 826293"/>
              <a:gd name="connsiteY2" fmla="*/ 166688 h 642938"/>
              <a:gd name="connsiteX3" fmla="*/ 0 w 826293"/>
              <a:gd name="connsiteY3" fmla="*/ 0 h 642938"/>
              <a:gd name="connsiteX0" fmla="*/ 826293 w 826293"/>
              <a:gd name="connsiteY0" fmla="*/ 642938 h 756938"/>
              <a:gd name="connsiteX1" fmla="*/ 733125 w 826293"/>
              <a:gd name="connsiteY1" fmla="*/ 750828 h 756938"/>
              <a:gd name="connsiteX2" fmla="*/ 516730 w 826293"/>
              <a:gd name="connsiteY2" fmla="*/ 419100 h 756938"/>
              <a:gd name="connsiteX3" fmla="*/ 309561 w 826293"/>
              <a:gd name="connsiteY3" fmla="*/ 166688 h 756938"/>
              <a:gd name="connsiteX4" fmla="*/ 0 w 826293"/>
              <a:gd name="connsiteY4" fmla="*/ 0 h 756938"/>
              <a:gd name="connsiteX0" fmla="*/ 733125 w 733125"/>
              <a:gd name="connsiteY0" fmla="*/ 750828 h 750828"/>
              <a:gd name="connsiteX1" fmla="*/ 516730 w 733125"/>
              <a:gd name="connsiteY1" fmla="*/ 419100 h 750828"/>
              <a:gd name="connsiteX2" fmla="*/ 309561 w 733125"/>
              <a:gd name="connsiteY2" fmla="*/ 166688 h 750828"/>
              <a:gd name="connsiteX3" fmla="*/ 0 w 733125"/>
              <a:gd name="connsiteY3" fmla="*/ 0 h 750828"/>
              <a:gd name="connsiteX0" fmla="*/ 733125 w 733125"/>
              <a:gd name="connsiteY0" fmla="*/ 750828 h 750828"/>
              <a:gd name="connsiteX1" fmla="*/ 516730 w 733125"/>
              <a:gd name="connsiteY1" fmla="*/ 419100 h 750828"/>
              <a:gd name="connsiteX2" fmla="*/ 309561 w 733125"/>
              <a:gd name="connsiteY2" fmla="*/ 166688 h 750828"/>
              <a:gd name="connsiteX3" fmla="*/ 133050 w 733125"/>
              <a:gd name="connsiteY3" fmla="*/ 52328 h 750828"/>
              <a:gd name="connsiteX4" fmla="*/ 0 w 733125"/>
              <a:gd name="connsiteY4" fmla="*/ 0 h 750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3125" h="750828">
                <a:moveTo>
                  <a:pt x="733125" y="750828"/>
                </a:moveTo>
                <a:cubicBezTo>
                  <a:pt x="681531" y="713522"/>
                  <a:pt x="587324" y="516457"/>
                  <a:pt x="516730" y="419100"/>
                </a:cubicBezTo>
                <a:cubicBezTo>
                  <a:pt x="446136" y="321743"/>
                  <a:pt x="373508" y="227817"/>
                  <a:pt x="309561" y="166688"/>
                </a:cubicBezTo>
                <a:cubicBezTo>
                  <a:pt x="245614" y="105559"/>
                  <a:pt x="184643" y="80109"/>
                  <a:pt x="133050" y="52328"/>
                </a:cubicBezTo>
                <a:cubicBezTo>
                  <a:pt x="81457" y="24547"/>
                  <a:pt x="2067" y="1313"/>
                  <a:pt x="0" y="0"/>
                </a:cubicBezTo>
              </a:path>
            </a:pathLst>
          </a:custGeom>
          <a:noFill/>
          <a:ln w="9525" cap="flat" cmpd="sng" algn="ctr">
            <a:solidFill>
              <a:srgbClr val="00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01" name="Полилиния 300"/>
          <p:cNvSpPr/>
          <p:nvPr/>
        </p:nvSpPr>
        <p:spPr bwMode="auto">
          <a:xfrm>
            <a:off x="4193707" y="1283742"/>
            <a:ext cx="38298" cy="149172"/>
          </a:xfrm>
          <a:custGeom>
            <a:avLst/>
            <a:gdLst>
              <a:gd name="connsiteX0" fmla="*/ 30960 w 30960"/>
              <a:gd name="connsiteY0" fmla="*/ 0 h 107157"/>
              <a:gd name="connsiteX1" fmla="*/ 4 w 30960"/>
              <a:gd name="connsiteY1" fmla="*/ 42863 h 107157"/>
              <a:gd name="connsiteX2" fmla="*/ 28579 w 30960"/>
              <a:gd name="connsiteY2" fmla="*/ 71438 h 107157"/>
              <a:gd name="connsiteX3" fmla="*/ 4767 w 30960"/>
              <a:gd name="connsiteY3" fmla="*/ 107157 h 1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60" h="107157">
                <a:moveTo>
                  <a:pt x="30960" y="0"/>
                </a:moveTo>
                <a:cubicBezTo>
                  <a:pt x="15680" y="15478"/>
                  <a:pt x="401" y="30957"/>
                  <a:pt x="4" y="42863"/>
                </a:cubicBezTo>
                <a:cubicBezTo>
                  <a:pt x="-393" y="54769"/>
                  <a:pt x="27785" y="60722"/>
                  <a:pt x="28579" y="71438"/>
                </a:cubicBezTo>
                <a:cubicBezTo>
                  <a:pt x="29373" y="82154"/>
                  <a:pt x="17070" y="94655"/>
                  <a:pt x="4767" y="107157"/>
                </a:cubicBezTo>
              </a:path>
            </a:pathLst>
          </a:custGeom>
          <a:noFill/>
          <a:ln w="9525" cap="flat" cmpd="sng" algn="ctr">
            <a:solidFill>
              <a:srgbClr val="000000">
                <a:lumMod val="65000"/>
                <a:lumOff val="3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02" name="Полилиния 301"/>
          <p:cNvSpPr/>
          <p:nvPr/>
        </p:nvSpPr>
        <p:spPr bwMode="auto">
          <a:xfrm>
            <a:off x="4136358" y="1296060"/>
            <a:ext cx="38298" cy="149172"/>
          </a:xfrm>
          <a:custGeom>
            <a:avLst/>
            <a:gdLst>
              <a:gd name="connsiteX0" fmla="*/ 30960 w 30960"/>
              <a:gd name="connsiteY0" fmla="*/ 0 h 107157"/>
              <a:gd name="connsiteX1" fmla="*/ 4 w 30960"/>
              <a:gd name="connsiteY1" fmla="*/ 42863 h 107157"/>
              <a:gd name="connsiteX2" fmla="*/ 28579 w 30960"/>
              <a:gd name="connsiteY2" fmla="*/ 71438 h 107157"/>
              <a:gd name="connsiteX3" fmla="*/ 4767 w 30960"/>
              <a:gd name="connsiteY3" fmla="*/ 107157 h 1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60" h="107157">
                <a:moveTo>
                  <a:pt x="30960" y="0"/>
                </a:moveTo>
                <a:cubicBezTo>
                  <a:pt x="15680" y="15478"/>
                  <a:pt x="401" y="30957"/>
                  <a:pt x="4" y="42863"/>
                </a:cubicBezTo>
                <a:cubicBezTo>
                  <a:pt x="-393" y="54769"/>
                  <a:pt x="27785" y="60722"/>
                  <a:pt x="28579" y="71438"/>
                </a:cubicBezTo>
                <a:cubicBezTo>
                  <a:pt x="29373" y="82154"/>
                  <a:pt x="17070" y="94655"/>
                  <a:pt x="4767" y="107157"/>
                </a:cubicBezTo>
              </a:path>
            </a:pathLst>
          </a:custGeom>
          <a:noFill/>
          <a:ln w="9525" cap="flat" cmpd="sng" algn="ctr">
            <a:solidFill>
              <a:srgbClr val="000000">
                <a:lumMod val="65000"/>
                <a:lumOff val="3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27" name="Полилиния 226"/>
          <p:cNvSpPr/>
          <p:nvPr/>
        </p:nvSpPr>
        <p:spPr>
          <a:xfrm rot="16200000" flipV="1">
            <a:off x="3867716" y="3383611"/>
            <a:ext cx="146063" cy="53959"/>
          </a:xfrm>
          <a:custGeom>
            <a:avLst/>
            <a:gdLst>
              <a:gd name="connsiteX0" fmla="*/ 0 w 111919"/>
              <a:gd name="connsiteY0" fmla="*/ 0 h 204241"/>
              <a:gd name="connsiteX1" fmla="*/ 16669 w 111919"/>
              <a:gd name="connsiteY1" fmla="*/ 73818 h 204241"/>
              <a:gd name="connsiteX2" fmla="*/ 50007 w 111919"/>
              <a:gd name="connsiteY2" fmla="*/ 140493 h 204241"/>
              <a:gd name="connsiteX3" fmla="*/ 111919 w 111919"/>
              <a:gd name="connsiteY3" fmla="*/ 202406 h 204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919" h="204241">
                <a:moveTo>
                  <a:pt x="0" y="0"/>
                </a:moveTo>
                <a:cubicBezTo>
                  <a:pt x="4167" y="25201"/>
                  <a:pt x="8335" y="50403"/>
                  <a:pt x="16669" y="73818"/>
                </a:cubicBezTo>
                <a:cubicBezTo>
                  <a:pt x="25003" y="97233"/>
                  <a:pt x="34132" y="119062"/>
                  <a:pt x="50007" y="140493"/>
                </a:cubicBezTo>
                <a:cubicBezTo>
                  <a:pt x="65882" y="161924"/>
                  <a:pt x="99219" y="214709"/>
                  <a:pt x="111919" y="202406"/>
                </a:cubicBezTo>
              </a:path>
            </a:pathLst>
          </a:custGeom>
          <a:ln w="12700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1" name="Text Box 473"/>
          <p:cNvSpPr txBox="1">
            <a:spLocks noChangeAspect="1" noChangeArrowheads="1"/>
          </p:cNvSpPr>
          <p:nvPr/>
        </p:nvSpPr>
        <p:spPr bwMode="auto">
          <a:xfrm>
            <a:off x="3579302" y="3126346"/>
            <a:ext cx="504986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600" noProof="0" dirty="0" smtClean="0">
                <a:solidFill>
                  <a:srgbClr val="A50021"/>
                </a:solidFill>
                <a:latin typeface="Century Gothic" pitchFamily="34" charset="0"/>
              </a:rPr>
              <a:t>16</a:t>
            </a:r>
            <a:r>
              <a:rPr kumimoji="0" 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 км</a:t>
            </a:r>
            <a:endParaRPr kumimoji="0" lang="ru-RU" sz="600" b="0" i="0" u="none" strike="noStrike" kern="1200" cap="none" spc="0" normalizeH="0" baseline="0" noProof="0" dirty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262" name="AutoShape 459"/>
          <p:cNvSpPr>
            <a:spLocks noChangeAspect="1" noChangeArrowheads="1"/>
          </p:cNvSpPr>
          <p:nvPr/>
        </p:nvSpPr>
        <p:spPr bwMode="auto">
          <a:xfrm>
            <a:off x="3903113" y="3313985"/>
            <a:ext cx="30791" cy="36000"/>
          </a:xfrm>
          <a:prstGeom prst="roundRect">
            <a:avLst>
              <a:gd name="adj" fmla="val 30356"/>
            </a:avLst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69" name="AutoShape 459"/>
          <p:cNvSpPr>
            <a:spLocks noChangeAspect="1" noChangeArrowheads="1"/>
          </p:cNvSpPr>
          <p:nvPr/>
        </p:nvSpPr>
        <p:spPr bwMode="auto">
          <a:xfrm>
            <a:off x="3454459" y="2560244"/>
            <a:ext cx="30791" cy="36000"/>
          </a:xfrm>
          <a:prstGeom prst="roundRect">
            <a:avLst>
              <a:gd name="adj" fmla="val 30356"/>
            </a:avLst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71" name="Полилиния 270"/>
          <p:cNvSpPr/>
          <p:nvPr/>
        </p:nvSpPr>
        <p:spPr>
          <a:xfrm>
            <a:off x="3423122" y="2451816"/>
            <a:ext cx="132856" cy="81782"/>
          </a:xfrm>
          <a:custGeom>
            <a:avLst/>
            <a:gdLst>
              <a:gd name="connsiteX0" fmla="*/ 0 w 180975"/>
              <a:gd name="connsiteY0" fmla="*/ 204357 h 204357"/>
              <a:gd name="connsiteX1" fmla="*/ 100012 w 180975"/>
              <a:gd name="connsiteY1" fmla="*/ 173401 h 204357"/>
              <a:gd name="connsiteX2" fmla="*/ 130969 w 180975"/>
              <a:gd name="connsiteY2" fmla="*/ 101963 h 204357"/>
              <a:gd name="connsiteX3" fmla="*/ 133350 w 180975"/>
              <a:gd name="connsiteY3" fmla="*/ 63863 h 204357"/>
              <a:gd name="connsiteX4" fmla="*/ 180975 w 180975"/>
              <a:gd name="connsiteY4" fmla="*/ 9094 h 204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975" h="204357">
                <a:moveTo>
                  <a:pt x="0" y="204357"/>
                </a:moveTo>
                <a:cubicBezTo>
                  <a:pt x="39092" y="197412"/>
                  <a:pt x="78184" y="190467"/>
                  <a:pt x="100012" y="173401"/>
                </a:cubicBezTo>
                <a:cubicBezTo>
                  <a:pt x="121840" y="156335"/>
                  <a:pt x="125413" y="120219"/>
                  <a:pt x="130969" y="101963"/>
                </a:cubicBezTo>
                <a:cubicBezTo>
                  <a:pt x="136525" y="83707"/>
                  <a:pt x="125016" y="79341"/>
                  <a:pt x="133350" y="63863"/>
                </a:cubicBezTo>
                <a:cubicBezTo>
                  <a:pt x="141684" y="48385"/>
                  <a:pt x="152400" y="-25434"/>
                  <a:pt x="180975" y="9094"/>
                </a:cubicBezTo>
              </a:path>
            </a:pathLst>
          </a:custGeom>
          <a:noFill/>
          <a:ln w="12700" cap="flat" cmpd="sng" algn="ctr">
            <a:solidFill>
              <a:srgbClr val="8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/>
          <a:p>
            <a:endParaRPr lang="ru-RU" sz="80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72" name="Полилиния 271"/>
          <p:cNvSpPr/>
          <p:nvPr/>
        </p:nvSpPr>
        <p:spPr>
          <a:xfrm>
            <a:off x="3502617" y="2360033"/>
            <a:ext cx="132381" cy="133740"/>
          </a:xfrm>
          <a:custGeom>
            <a:avLst/>
            <a:gdLst>
              <a:gd name="connsiteX0" fmla="*/ 23931 w 173949"/>
              <a:gd name="connsiteY0" fmla="*/ 61912 h 170263"/>
              <a:gd name="connsiteX1" fmla="*/ 26312 w 173949"/>
              <a:gd name="connsiteY1" fmla="*/ 28575 h 170263"/>
              <a:gd name="connsiteX2" fmla="*/ 31074 w 173949"/>
              <a:gd name="connsiteY2" fmla="*/ 19050 h 170263"/>
              <a:gd name="connsiteX3" fmla="*/ 42981 w 173949"/>
              <a:gd name="connsiteY3" fmla="*/ 4762 h 170263"/>
              <a:gd name="connsiteX4" fmla="*/ 50124 w 173949"/>
              <a:gd name="connsiteY4" fmla="*/ 0 h 170263"/>
              <a:gd name="connsiteX5" fmla="*/ 73937 w 173949"/>
              <a:gd name="connsiteY5" fmla="*/ 2381 h 170263"/>
              <a:gd name="connsiteX6" fmla="*/ 78699 w 173949"/>
              <a:gd name="connsiteY6" fmla="*/ 9525 h 170263"/>
              <a:gd name="connsiteX7" fmla="*/ 85843 w 173949"/>
              <a:gd name="connsiteY7" fmla="*/ 11906 h 170263"/>
              <a:gd name="connsiteX8" fmla="*/ 102512 w 173949"/>
              <a:gd name="connsiteY8" fmla="*/ 19050 h 170263"/>
              <a:gd name="connsiteX9" fmla="*/ 109656 w 173949"/>
              <a:gd name="connsiteY9" fmla="*/ 26193 h 170263"/>
              <a:gd name="connsiteX10" fmla="*/ 135849 w 173949"/>
              <a:gd name="connsiteY10" fmla="*/ 30956 h 170263"/>
              <a:gd name="connsiteX11" fmla="*/ 142993 w 173949"/>
              <a:gd name="connsiteY11" fmla="*/ 35718 h 170263"/>
              <a:gd name="connsiteX12" fmla="*/ 162043 w 173949"/>
              <a:gd name="connsiteY12" fmla="*/ 40481 h 170263"/>
              <a:gd name="connsiteX13" fmla="*/ 166806 w 173949"/>
              <a:gd name="connsiteY13" fmla="*/ 102393 h 170263"/>
              <a:gd name="connsiteX14" fmla="*/ 171568 w 173949"/>
              <a:gd name="connsiteY14" fmla="*/ 116681 h 170263"/>
              <a:gd name="connsiteX15" fmla="*/ 173949 w 173949"/>
              <a:gd name="connsiteY15" fmla="*/ 123825 h 170263"/>
              <a:gd name="connsiteX16" fmla="*/ 164424 w 173949"/>
              <a:gd name="connsiteY16" fmla="*/ 154781 h 170263"/>
              <a:gd name="connsiteX17" fmla="*/ 159662 w 173949"/>
              <a:gd name="connsiteY17" fmla="*/ 164306 h 170263"/>
              <a:gd name="connsiteX18" fmla="*/ 140612 w 173949"/>
              <a:gd name="connsiteY18" fmla="*/ 166687 h 170263"/>
              <a:gd name="connsiteX19" fmla="*/ 109656 w 173949"/>
              <a:gd name="connsiteY19" fmla="*/ 166687 h 170263"/>
              <a:gd name="connsiteX20" fmla="*/ 102512 w 173949"/>
              <a:gd name="connsiteY20" fmla="*/ 159543 h 170263"/>
              <a:gd name="connsiteX21" fmla="*/ 95368 w 173949"/>
              <a:gd name="connsiteY21" fmla="*/ 157162 h 170263"/>
              <a:gd name="connsiteX22" fmla="*/ 85843 w 173949"/>
              <a:gd name="connsiteY22" fmla="*/ 152400 h 170263"/>
              <a:gd name="connsiteX23" fmla="*/ 69174 w 173949"/>
              <a:gd name="connsiteY23" fmla="*/ 154781 h 170263"/>
              <a:gd name="connsiteX24" fmla="*/ 57268 w 173949"/>
              <a:gd name="connsiteY24" fmla="*/ 157162 h 170263"/>
              <a:gd name="connsiteX25" fmla="*/ 28693 w 173949"/>
              <a:gd name="connsiteY25" fmla="*/ 154781 h 170263"/>
              <a:gd name="connsiteX26" fmla="*/ 14406 w 173949"/>
              <a:gd name="connsiteY26" fmla="*/ 142875 h 170263"/>
              <a:gd name="connsiteX27" fmla="*/ 2499 w 173949"/>
              <a:gd name="connsiteY27" fmla="*/ 123825 h 170263"/>
              <a:gd name="connsiteX28" fmla="*/ 4881 w 173949"/>
              <a:gd name="connsiteY28" fmla="*/ 69056 h 170263"/>
              <a:gd name="connsiteX29" fmla="*/ 9643 w 173949"/>
              <a:gd name="connsiteY29" fmla="*/ 61912 h 170263"/>
              <a:gd name="connsiteX30" fmla="*/ 21549 w 173949"/>
              <a:gd name="connsiteY30" fmla="*/ 50006 h 170263"/>
              <a:gd name="connsiteX31" fmla="*/ 23931 w 173949"/>
              <a:gd name="connsiteY31" fmla="*/ 61912 h 170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73949" h="170263">
                <a:moveTo>
                  <a:pt x="23931" y="61912"/>
                </a:moveTo>
                <a:cubicBezTo>
                  <a:pt x="24725" y="58340"/>
                  <a:pt x="24481" y="39564"/>
                  <a:pt x="26312" y="28575"/>
                </a:cubicBezTo>
                <a:cubicBezTo>
                  <a:pt x="26896" y="25074"/>
                  <a:pt x="29313" y="22132"/>
                  <a:pt x="31074" y="19050"/>
                </a:cubicBezTo>
                <a:cubicBezTo>
                  <a:pt x="34479" y="13091"/>
                  <a:pt x="37609" y="9239"/>
                  <a:pt x="42981" y="4762"/>
                </a:cubicBezTo>
                <a:cubicBezTo>
                  <a:pt x="45179" y="2930"/>
                  <a:pt x="47743" y="1587"/>
                  <a:pt x="50124" y="0"/>
                </a:cubicBezTo>
                <a:cubicBezTo>
                  <a:pt x="58062" y="794"/>
                  <a:pt x="66369" y="-142"/>
                  <a:pt x="73937" y="2381"/>
                </a:cubicBezTo>
                <a:cubicBezTo>
                  <a:pt x="76652" y="3286"/>
                  <a:pt x="76464" y="7737"/>
                  <a:pt x="78699" y="9525"/>
                </a:cubicBezTo>
                <a:cubicBezTo>
                  <a:pt x="80659" y="11093"/>
                  <a:pt x="83598" y="10784"/>
                  <a:pt x="85843" y="11906"/>
                </a:cubicBezTo>
                <a:cubicBezTo>
                  <a:pt x="102291" y="20129"/>
                  <a:pt x="82685" y="14092"/>
                  <a:pt x="102512" y="19050"/>
                </a:cubicBezTo>
                <a:cubicBezTo>
                  <a:pt x="104893" y="21431"/>
                  <a:pt x="106644" y="24687"/>
                  <a:pt x="109656" y="26193"/>
                </a:cubicBezTo>
                <a:cubicBezTo>
                  <a:pt x="111324" y="27027"/>
                  <a:pt x="135430" y="30886"/>
                  <a:pt x="135849" y="30956"/>
                </a:cubicBezTo>
                <a:cubicBezTo>
                  <a:pt x="138230" y="32543"/>
                  <a:pt x="140303" y="34740"/>
                  <a:pt x="142993" y="35718"/>
                </a:cubicBezTo>
                <a:cubicBezTo>
                  <a:pt x="149144" y="37955"/>
                  <a:pt x="162043" y="40481"/>
                  <a:pt x="162043" y="40481"/>
                </a:cubicBezTo>
                <a:cubicBezTo>
                  <a:pt x="163631" y="61118"/>
                  <a:pt x="164239" y="81855"/>
                  <a:pt x="166806" y="102393"/>
                </a:cubicBezTo>
                <a:cubicBezTo>
                  <a:pt x="167429" y="107374"/>
                  <a:pt x="169981" y="111918"/>
                  <a:pt x="171568" y="116681"/>
                </a:cubicBezTo>
                <a:lnTo>
                  <a:pt x="173949" y="123825"/>
                </a:lnTo>
                <a:cubicBezTo>
                  <a:pt x="168902" y="179346"/>
                  <a:pt x="179648" y="136511"/>
                  <a:pt x="164424" y="154781"/>
                </a:cubicBezTo>
                <a:cubicBezTo>
                  <a:pt x="162152" y="157508"/>
                  <a:pt x="162837" y="162719"/>
                  <a:pt x="159662" y="164306"/>
                </a:cubicBezTo>
                <a:cubicBezTo>
                  <a:pt x="153938" y="167168"/>
                  <a:pt x="146962" y="165893"/>
                  <a:pt x="140612" y="166687"/>
                </a:cubicBezTo>
                <a:cubicBezTo>
                  <a:pt x="128583" y="170696"/>
                  <a:pt x="127440" y="172159"/>
                  <a:pt x="109656" y="166687"/>
                </a:cubicBezTo>
                <a:cubicBezTo>
                  <a:pt x="106437" y="165697"/>
                  <a:pt x="105314" y="161411"/>
                  <a:pt x="102512" y="159543"/>
                </a:cubicBezTo>
                <a:cubicBezTo>
                  <a:pt x="100423" y="158151"/>
                  <a:pt x="97675" y="158151"/>
                  <a:pt x="95368" y="157162"/>
                </a:cubicBezTo>
                <a:cubicBezTo>
                  <a:pt x="92105" y="155764"/>
                  <a:pt x="89018" y="153987"/>
                  <a:pt x="85843" y="152400"/>
                </a:cubicBezTo>
                <a:cubicBezTo>
                  <a:pt x="80287" y="153194"/>
                  <a:pt x="74710" y="153858"/>
                  <a:pt x="69174" y="154781"/>
                </a:cubicBezTo>
                <a:cubicBezTo>
                  <a:pt x="65182" y="155446"/>
                  <a:pt x="61315" y="157162"/>
                  <a:pt x="57268" y="157162"/>
                </a:cubicBezTo>
                <a:cubicBezTo>
                  <a:pt x="47710" y="157162"/>
                  <a:pt x="38218" y="155575"/>
                  <a:pt x="28693" y="154781"/>
                </a:cubicBezTo>
                <a:cubicBezTo>
                  <a:pt x="24248" y="151817"/>
                  <a:pt x="17102" y="147727"/>
                  <a:pt x="14406" y="142875"/>
                </a:cubicBezTo>
                <a:cubicBezTo>
                  <a:pt x="2738" y="121873"/>
                  <a:pt x="17241" y="133651"/>
                  <a:pt x="2499" y="123825"/>
                </a:cubicBezTo>
                <a:cubicBezTo>
                  <a:pt x="-354" y="98148"/>
                  <a:pt x="-2098" y="98715"/>
                  <a:pt x="4881" y="69056"/>
                </a:cubicBezTo>
                <a:cubicBezTo>
                  <a:pt x="5536" y="66270"/>
                  <a:pt x="8056" y="64293"/>
                  <a:pt x="9643" y="61912"/>
                </a:cubicBezTo>
                <a:cubicBezTo>
                  <a:pt x="14405" y="42862"/>
                  <a:pt x="7262" y="59531"/>
                  <a:pt x="21549" y="50006"/>
                </a:cubicBezTo>
                <a:cubicBezTo>
                  <a:pt x="23930" y="48418"/>
                  <a:pt x="23137" y="65484"/>
                  <a:pt x="23931" y="61912"/>
                </a:cubicBez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kern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273" name="AutoShape 459"/>
          <p:cNvSpPr>
            <a:spLocks noChangeAspect="1" noChangeArrowheads="1"/>
          </p:cNvSpPr>
          <p:nvPr/>
        </p:nvSpPr>
        <p:spPr bwMode="auto">
          <a:xfrm>
            <a:off x="3567639" y="2403865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75" name="Полилиния 274"/>
          <p:cNvSpPr/>
          <p:nvPr/>
        </p:nvSpPr>
        <p:spPr bwMode="auto">
          <a:xfrm>
            <a:off x="3472233" y="2587973"/>
            <a:ext cx="450684" cy="718139"/>
          </a:xfrm>
          <a:custGeom>
            <a:avLst/>
            <a:gdLst>
              <a:gd name="connsiteX0" fmla="*/ 995362 w 995362"/>
              <a:gd name="connsiteY0" fmla="*/ 654843 h 654843"/>
              <a:gd name="connsiteX1" fmla="*/ 828675 w 995362"/>
              <a:gd name="connsiteY1" fmla="*/ 571500 h 654843"/>
              <a:gd name="connsiteX2" fmla="*/ 519112 w 995362"/>
              <a:gd name="connsiteY2" fmla="*/ 347662 h 654843"/>
              <a:gd name="connsiteX3" fmla="*/ 311943 w 995362"/>
              <a:gd name="connsiteY3" fmla="*/ 95250 h 654843"/>
              <a:gd name="connsiteX4" fmla="*/ 0 w 995362"/>
              <a:gd name="connsiteY4" fmla="*/ 0 h 654843"/>
              <a:gd name="connsiteX0" fmla="*/ 992980 w 992980"/>
              <a:gd name="connsiteY0" fmla="*/ 726281 h 726281"/>
              <a:gd name="connsiteX1" fmla="*/ 826293 w 992980"/>
              <a:gd name="connsiteY1" fmla="*/ 642938 h 726281"/>
              <a:gd name="connsiteX2" fmla="*/ 516730 w 992980"/>
              <a:gd name="connsiteY2" fmla="*/ 419100 h 726281"/>
              <a:gd name="connsiteX3" fmla="*/ 309561 w 992980"/>
              <a:gd name="connsiteY3" fmla="*/ 166688 h 726281"/>
              <a:gd name="connsiteX4" fmla="*/ 0 w 992980"/>
              <a:gd name="connsiteY4" fmla="*/ 0 h 726281"/>
              <a:gd name="connsiteX0" fmla="*/ 824705 w 841763"/>
              <a:gd name="connsiteY0" fmla="*/ 758031 h 758031"/>
              <a:gd name="connsiteX1" fmla="*/ 826293 w 841763"/>
              <a:gd name="connsiteY1" fmla="*/ 642938 h 758031"/>
              <a:gd name="connsiteX2" fmla="*/ 516730 w 841763"/>
              <a:gd name="connsiteY2" fmla="*/ 419100 h 758031"/>
              <a:gd name="connsiteX3" fmla="*/ 309561 w 841763"/>
              <a:gd name="connsiteY3" fmla="*/ 166688 h 758031"/>
              <a:gd name="connsiteX4" fmla="*/ 0 w 841763"/>
              <a:gd name="connsiteY4" fmla="*/ 0 h 758031"/>
              <a:gd name="connsiteX0" fmla="*/ 826293 w 826293"/>
              <a:gd name="connsiteY0" fmla="*/ 642938 h 642938"/>
              <a:gd name="connsiteX1" fmla="*/ 516730 w 826293"/>
              <a:gd name="connsiteY1" fmla="*/ 419100 h 642938"/>
              <a:gd name="connsiteX2" fmla="*/ 309561 w 826293"/>
              <a:gd name="connsiteY2" fmla="*/ 166688 h 642938"/>
              <a:gd name="connsiteX3" fmla="*/ 0 w 826293"/>
              <a:gd name="connsiteY3" fmla="*/ 0 h 642938"/>
              <a:gd name="connsiteX0" fmla="*/ 826293 w 826293"/>
              <a:gd name="connsiteY0" fmla="*/ 642938 h 756938"/>
              <a:gd name="connsiteX1" fmla="*/ 733125 w 826293"/>
              <a:gd name="connsiteY1" fmla="*/ 750828 h 756938"/>
              <a:gd name="connsiteX2" fmla="*/ 516730 w 826293"/>
              <a:gd name="connsiteY2" fmla="*/ 419100 h 756938"/>
              <a:gd name="connsiteX3" fmla="*/ 309561 w 826293"/>
              <a:gd name="connsiteY3" fmla="*/ 166688 h 756938"/>
              <a:gd name="connsiteX4" fmla="*/ 0 w 826293"/>
              <a:gd name="connsiteY4" fmla="*/ 0 h 756938"/>
              <a:gd name="connsiteX0" fmla="*/ 733125 w 733125"/>
              <a:gd name="connsiteY0" fmla="*/ 750828 h 750828"/>
              <a:gd name="connsiteX1" fmla="*/ 516730 w 733125"/>
              <a:gd name="connsiteY1" fmla="*/ 419100 h 750828"/>
              <a:gd name="connsiteX2" fmla="*/ 309561 w 733125"/>
              <a:gd name="connsiteY2" fmla="*/ 166688 h 750828"/>
              <a:gd name="connsiteX3" fmla="*/ 0 w 733125"/>
              <a:gd name="connsiteY3" fmla="*/ 0 h 750828"/>
              <a:gd name="connsiteX0" fmla="*/ 733125 w 733125"/>
              <a:gd name="connsiteY0" fmla="*/ 750828 h 750828"/>
              <a:gd name="connsiteX1" fmla="*/ 516730 w 733125"/>
              <a:gd name="connsiteY1" fmla="*/ 419100 h 750828"/>
              <a:gd name="connsiteX2" fmla="*/ 309561 w 733125"/>
              <a:gd name="connsiteY2" fmla="*/ 166688 h 750828"/>
              <a:gd name="connsiteX3" fmla="*/ 133050 w 733125"/>
              <a:gd name="connsiteY3" fmla="*/ 52328 h 750828"/>
              <a:gd name="connsiteX4" fmla="*/ 0 w 733125"/>
              <a:gd name="connsiteY4" fmla="*/ 0 h 750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3125" h="750828">
                <a:moveTo>
                  <a:pt x="733125" y="750828"/>
                </a:moveTo>
                <a:cubicBezTo>
                  <a:pt x="681531" y="713522"/>
                  <a:pt x="587324" y="516457"/>
                  <a:pt x="516730" y="419100"/>
                </a:cubicBezTo>
                <a:cubicBezTo>
                  <a:pt x="446136" y="321743"/>
                  <a:pt x="373508" y="227817"/>
                  <a:pt x="309561" y="166688"/>
                </a:cubicBezTo>
                <a:cubicBezTo>
                  <a:pt x="245614" y="105559"/>
                  <a:pt x="184643" y="80109"/>
                  <a:pt x="133050" y="52328"/>
                </a:cubicBezTo>
                <a:cubicBezTo>
                  <a:pt x="81457" y="24547"/>
                  <a:pt x="2067" y="1313"/>
                  <a:pt x="0" y="0"/>
                </a:cubicBezTo>
              </a:path>
            </a:pathLst>
          </a:custGeom>
          <a:noFill/>
          <a:ln w="9525" cap="flat" cmpd="sng" algn="ctr">
            <a:solidFill>
              <a:schemeClr val="accent2">
                <a:lumMod val="40000"/>
                <a:lumOff val="6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89" name="Text Box 473"/>
          <p:cNvSpPr txBox="1">
            <a:spLocks noChangeAspect="1" noChangeArrowheads="1"/>
          </p:cNvSpPr>
          <p:nvPr/>
        </p:nvSpPr>
        <p:spPr bwMode="auto">
          <a:xfrm>
            <a:off x="843055" y="5880659"/>
            <a:ext cx="663485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МИ-8</a:t>
            </a:r>
            <a:endParaRPr kumimoji="0" lang="ru-RU" sz="600" b="0" i="0" u="none" strike="noStrike" kern="1200" cap="none" spc="0" normalizeH="0" baseline="0" noProof="0" dirty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229" name="AutoShape 459"/>
          <p:cNvSpPr>
            <a:spLocks noChangeAspect="1" noChangeArrowheads="1"/>
          </p:cNvSpPr>
          <p:nvPr/>
        </p:nvSpPr>
        <p:spPr bwMode="auto">
          <a:xfrm>
            <a:off x="3933904" y="3469670"/>
            <a:ext cx="45719" cy="53453"/>
          </a:xfrm>
          <a:prstGeom prst="roundRect">
            <a:avLst>
              <a:gd name="adj" fmla="val 30356"/>
            </a:avLst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59" name="Овал 258"/>
          <p:cNvSpPr>
            <a:spLocks/>
          </p:cNvSpPr>
          <p:nvPr/>
        </p:nvSpPr>
        <p:spPr bwMode="auto">
          <a:xfrm flipV="1">
            <a:off x="5481353" y="1067966"/>
            <a:ext cx="45719" cy="45719"/>
          </a:xfrm>
          <a:prstGeom prst="ellipse">
            <a:avLst/>
          </a:prstGeom>
          <a:solidFill>
            <a:srgbClr val="FF000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122237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af-ZA" sz="13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60" name="Text Box 444"/>
          <p:cNvSpPr txBox="1">
            <a:spLocks noChangeAspect="1" noChangeArrowheads="1"/>
          </p:cNvSpPr>
          <p:nvPr/>
        </p:nvSpPr>
        <p:spPr bwMode="auto">
          <a:xfrm>
            <a:off x="3169605" y="4380338"/>
            <a:ext cx="792217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marL="0" marR="0" lvl="0" indent="0" defTabSz="12223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00" b="1" i="0" u="sng" strike="noStrike" kern="0" cap="none" spc="0" normalizeH="0" baseline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</a:defRPr>
            </a:lvl1pPr>
            <a:lvl2pPr>
              <a:defRPr sz="8000"/>
            </a:lvl2pPr>
            <a:lvl3pPr>
              <a:defRPr sz="8000"/>
            </a:lvl3pPr>
            <a:lvl4pPr>
              <a:defRPr sz="8000"/>
            </a:lvl4pPr>
            <a:lvl5pPr>
              <a:defRPr sz="8000"/>
            </a:lvl5pPr>
            <a:lvl6pPr>
              <a:defRPr sz="8000"/>
            </a:lvl6pPr>
            <a:lvl7pPr>
              <a:defRPr sz="8000"/>
            </a:lvl7pPr>
            <a:lvl8pPr>
              <a:defRPr sz="8000"/>
            </a:lvl8pPr>
            <a:lvl9pPr>
              <a:defRPr sz="8000"/>
            </a:lvl9pPr>
          </a:lstStyle>
          <a:p>
            <a:r>
              <a:rPr lang="ru-RU" dirty="0" smtClean="0"/>
              <a:t>ПИХТОВОЕ </a:t>
            </a:r>
            <a:r>
              <a:rPr lang="ru-RU" dirty="0"/>
              <a:t>М</a:t>
            </a:r>
            <a:r>
              <a:rPr lang="en-US" dirty="0"/>
              <a:t>/</a:t>
            </a:r>
            <a:r>
              <a:rPr lang="ru-RU" dirty="0"/>
              <a:t>Р</a:t>
            </a:r>
          </a:p>
        </p:txBody>
      </p:sp>
      <p:sp>
        <p:nvSpPr>
          <p:cNvPr id="261" name="Text Box 444"/>
          <p:cNvSpPr txBox="1">
            <a:spLocks noChangeAspect="1" noChangeArrowheads="1"/>
          </p:cNvSpPr>
          <p:nvPr/>
        </p:nvSpPr>
        <p:spPr bwMode="auto">
          <a:xfrm>
            <a:off x="2521662" y="4725450"/>
            <a:ext cx="846819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marL="0" marR="0" lvl="0" indent="0" defTabSz="12223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00" b="1" i="0" u="sng" strike="noStrike" kern="0" cap="none" spc="0" normalizeH="0" baseline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</a:defRPr>
            </a:lvl1pPr>
            <a:lvl2pPr>
              <a:defRPr sz="8000"/>
            </a:lvl2pPr>
            <a:lvl3pPr>
              <a:defRPr sz="8000"/>
            </a:lvl3pPr>
            <a:lvl4pPr>
              <a:defRPr sz="8000"/>
            </a:lvl4pPr>
            <a:lvl5pPr>
              <a:defRPr sz="8000"/>
            </a:lvl5pPr>
            <a:lvl6pPr>
              <a:defRPr sz="8000"/>
            </a:lvl6pPr>
            <a:lvl7pPr>
              <a:defRPr sz="8000"/>
            </a:lvl7pPr>
            <a:lvl8pPr>
              <a:defRPr sz="8000"/>
            </a:lvl8pPr>
            <a:lvl9pPr>
              <a:defRPr sz="8000"/>
            </a:lvl9pPr>
          </a:lstStyle>
          <a:p>
            <a:pPr algn="r"/>
            <a:r>
              <a:rPr lang="ru-RU" dirty="0" smtClean="0"/>
              <a:t>ТАВРИЧЕСКОЕ</a:t>
            </a:r>
            <a:endParaRPr lang="ru-RU" dirty="0"/>
          </a:p>
        </p:txBody>
      </p:sp>
      <p:sp>
        <p:nvSpPr>
          <p:cNvPr id="266" name="Полилиния 265"/>
          <p:cNvSpPr/>
          <p:nvPr/>
        </p:nvSpPr>
        <p:spPr>
          <a:xfrm>
            <a:off x="3529645" y="4333425"/>
            <a:ext cx="108000" cy="108000"/>
          </a:xfrm>
          <a:custGeom>
            <a:avLst/>
            <a:gdLst>
              <a:gd name="connsiteX0" fmla="*/ 927 w 112511"/>
              <a:gd name="connsiteY0" fmla="*/ 98010 h 133979"/>
              <a:gd name="connsiteX1" fmla="*/ 19977 w 112511"/>
              <a:gd name="connsiteY1" fmla="*/ 45623 h 133979"/>
              <a:gd name="connsiteX2" fmla="*/ 55696 w 112511"/>
              <a:gd name="connsiteY2" fmla="*/ 26573 h 133979"/>
              <a:gd name="connsiteX3" fmla="*/ 77127 w 112511"/>
              <a:gd name="connsiteY3" fmla="*/ 379 h 133979"/>
              <a:gd name="connsiteX4" fmla="*/ 110465 w 112511"/>
              <a:gd name="connsiteY4" fmla="*/ 14666 h 133979"/>
              <a:gd name="connsiteX5" fmla="*/ 105702 w 112511"/>
              <a:gd name="connsiteY5" fmla="*/ 62291 h 133979"/>
              <a:gd name="connsiteX6" fmla="*/ 79508 w 112511"/>
              <a:gd name="connsiteY6" fmla="*/ 78960 h 133979"/>
              <a:gd name="connsiteX7" fmla="*/ 60458 w 112511"/>
              <a:gd name="connsiteY7" fmla="*/ 102773 h 133979"/>
              <a:gd name="connsiteX8" fmla="*/ 77127 w 112511"/>
              <a:gd name="connsiteY8" fmla="*/ 126585 h 133979"/>
              <a:gd name="connsiteX9" fmla="*/ 48552 w 112511"/>
              <a:gd name="connsiteY9" fmla="*/ 133729 h 133979"/>
              <a:gd name="connsiteX10" fmla="*/ 927 w 112511"/>
              <a:gd name="connsiteY10" fmla="*/ 98010 h 133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2511" h="133979">
                <a:moveTo>
                  <a:pt x="927" y="98010"/>
                </a:moveTo>
                <a:cubicBezTo>
                  <a:pt x="-3836" y="83326"/>
                  <a:pt x="10849" y="57529"/>
                  <a:pt x="19977" y="45623"/>
                </a:cubicBezTo>
                <a:cubicBezTo>
                  <a:pt x="29105" y="33717"/>
                  <a:pt x="46171" y="34114"/>
                  <a:pt x="55696" y="26573"/>
                </a:cubicBezTo>
                <a:cubicBezTo>
                  <a:pt x="65221" y="19032"/>
                  <a:pt x="67999" y="2363"/>
                  <a:pt x="77127" y="379"/>
                </a:cubicBezTo>
                <a:cubicBezTo>
                  <a:pt x="86255" y="-1605"/>
                  <a:pt x="105703" y="4347"/>
                  <a:pt x="110465" y="14666"/>
                </a:cubicBezTo>
                <a:cubicBezTo>
                  <a:pt x="115227" y="24985"/>
                  <a:pt x="110861" y="51575"/>
                  <a:pt x="105702" y="62291"/>
                </a:cubicBezTo>
                <a:cubicBezTo>
                  <a:pt x="100543" y="73007"/>
                  <a:pt x="87049" y="72213"/>
                  <a:pt x="79508" y="78960"/>
                </a:cubicBezTo>
                <a:cubicBezTo>
                  <a:pt x="71967" y="85707"/>
                  <a:pt x="60855" y="94836"/>
                  <a:pt x="60458" y="102773"/>
                </a:cubicBezTo>
                <a:cubicBezTo>
                  <a:pt x="60061" y="110710"/>
                  <a:pt x="79111" y="121426"/>
                  <a:pt x="77127" y="126585"/>
                </a:cubicBezTo>
                <a:cubicBezTo>
                  <a:pt x="75143" y="131744"/>
                  <a:pt x="58077" y="134920"/>
                  <a:pt x="48552" y="133729"/>
                </a:cubicBezTo>
                <a:cubicBezTo>
                  <a:pt x="39027" y="132538"/>
                  <a:pt x="5690" y="112694"/>
                  <a:pt x="927" y="9801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kern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267" name="AutoShape 459"/>
          <p:cNvSpPr>
            <a:spLocks noChangeAspect="1" noChangeArrowheads="1"/>
          </p:cNvSpPr>
          <p:nvPr/>
        </p:nvSpPr>
        <p:spPr bwMode="auto">
          <a:xfrm>
            <a:off x="3568249" y="4363550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68" name="Полилиния 267"/>
          <p:cNvSpPr/>
          <p:nvPr/>
        </p:nvSpPr>
        <p:spPr>
          <a:xfrm>
            <a:off x="3260824" y="4767784"/>
            <a:ext cx="108000" cy="108000"/>
          </a:xfrm>
          <a:custGeom>
            <a:avLst/>
            <a:gdLst>
              <a:gd name="connsiteX0" fmla="*/ 927 w 112511"/>
              <a:gd name="connsiteY0" fmla="*/ 98010 h 133979"/>
              <a:gd name="connsiteX1" fmla="*/ 19977 w 112511"/>
              <a:gd name="connsiteY1" fmla="*/ 45623 h 133979"/>
              <a:gd name="connsiteX2" fmla="*/ 55696 w 112511"/>
              <a:gd name="connsiteY2" fmla="*/ 26573 h 133979"/>
              <a:gd name="connsiteX3" fmla="*/ 77127 w 112511"/>
              <a:gd name="connsiteY3" fmla="*/ 379 h 133979"/>
              <a:gd name="connsiteX4" fmla="*/ 110465 w 112511"/>
              <a:gd name="connsiteY4" fmla="*/ 14666 h 133979"/>
              <a:gd name="connsiteX5" fmla="*/ 105702 w 112511"/>
              <a:gd name="connsiteY5" fmla="*/ 62291 h 133979"/>
              <a:gd name="connsiteX6" fmla="*/ 79508 w 112511"/>
              <a:gd name="connsiteY6" fmla="*/ 78960 h 133979"/>
              <a:gd name="connsiteX7" fmla="*/ 60458 w 112511"/>
              <a:gd name="connsiteY7" fmla="*/ 102773 h 133979"/>
              <a:gd name="connsiteX8" fmla="*/ 77127 w 112511"/>
              <a:gd name="connsiteY8" fmla="*/ 126585 h 133979"/>
              <a:gd name="connsiteX9" fmla="*/ 48552 w 112511"/>
              <a:gd name="connsiteY9" fmla="*/ 133729 h 133979"/>
              <a:gd name="connsiteX10" fmla="*/ 927 w 112511"/>
              <a:gd name="connsiteY10" fmla="*/ 98010 h 133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2511" h="133979">
                <a:moveTo>
                  <a:pt x="927" y="98010"/>
                </a:moveTo>
                <a:cubicBezTo>
                  <a:pt x="-3836" y="83326"/>
                  <a:pt x="10849" y="57529"/>
                  <a:pt x="19977" y="45623"/>
                </a:cubicBezTo>
                <a:cubicBezTo>
                  <a:pt x="29105" y="33717"/>
                  <a:pt x="46171" y="34114"/>
                  <a:pt x="55696" y="26573"/>
                </a:cubicBezTo>
                <a:cubicBezTo>
                  <a:pt x="65221" y="19032"/>
                  <a:pt x="67999" y="2363"/>
                  <a:pt x="77127" y="379"/>
                </a:cubicBezTo>
                <a:cubicBezTo>
                  <a:pt x="86255" y="-1605"/>
                  <a:pt x="105703" y="4347"/>
                  <a:pt x="110465" y="14666"/>
                </a:cubicBezTo>
                <a:cubicBezTo>
                  <a:pt x="115227" y="24985"/>
                  <a:pt x="110861" y="51575"/>
                  <a:pt x="105702" y="62291"/>
                </a:cubicBezTo>
                <a:cubicBezTo>
                  <a:pt x="100543" y="73007"/>
                  <a:pt x="87049" y="72213"/>
                  <a:pt x="79508" y="78960"/>
                </a:cubicBezTo>
                <a:cubicBezTo>
                  <a:pt x="71967" y="85707"/>
                  <a:pt x="60855" y="94836"/>
                  <a:pt x="60458" y="102773"/>
                </a:cubicBezTo>
                <a:cubicBezTo>
                  <a:pt x="60061" y="110710"/>
                  <a:pt x="79111" y="121426"/>
                  <a:pt x="77127" y="126585"/>
                </a:cubicBezTo>
                <a:cubicBezTo>
                  <a:pt x="75143" y="131744"/>
                  <a:pt x="58077" y="134920"/>
                  <a:pt x="48552" y="133729"/>
                </a:cubicBezTo>
                <a:cubicBezTo>
                  <a:pt x="39027" y="132538"/>
                  <a:pt x="5690" y="112694"/>
                  <a:pt x="927" y="9801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kern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270" name="AutoShape 459"/>
          <p:cNvSpPr>
            <a:spLocks noChangeAspect="1" noChangeArrowheads="1"/>
          </p:cNvSpPr>
          <p:nvPr/>
        </p:nvSpPr>
        <p:spPr bwMode="auto">
          <a:xfrm>
            <a:off x="3299428" y="4797909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78" name="Text Box 444"/>
          <p:cNvSpPr txBox="1">
            <a:spLocks noChangeAspect="1" noChangeArrowheads="1"/>
          </p:cNvSpPr>
          <p:nvPr/>
        </p:nvSpPr>
        <p:spPr bwMode="auto">
          <a:xfrm>
            <a:off x="2557391" y="2959632"/>
            <a:ext cx="1316590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marL="0" marR="0" lvl="0" indent="0" defTabSz="12223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00" b="1" i="0" u="sng" strike="noStrike" kern="0" cap="none" spc="0" normalizeH="0" baseline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</a:defRPr>
            </a:lvl1pPr>
            <a:lvl2pPr>
              <a:defRPr sz="8000"/>
            </a:lvl2pPr>
            <a:lvl3pPr>
              <a:defRPr sz="8000"/>
            </a:lvl3pPr>
            <a:lvl4pPr>
              <a:defRPr sz="8000"/>
            </a:lvl4pPr>
            <a:lvl5pPr>
              <a:defRPr sz="8000"/>
            </a:lvl5pPr>
            <a:lvl6pPr>
              <a:defRPr sz="8000"/>
            </a:lvl6pPr>
            <a:lvl7pPr>
              <a:defRPr sz="8000"/>
            </a:lvl7pPr>
            <a:lvl8pPr>
              <a:defRPr sz="8000"/>
            </a:lvl8pPr>
            <a:lvl9pPr>
              <a:defRPr sz="8000"/>
            </a:lvl9pPr>
          </a:lstStyle>
          <a:p>
            <a:r>
              <a:rPr lang="ru-RU" dirty="0" smtClean="0"/>
              <a:t>СЕВЕРО-НЕМЧИНОВСКОЕ М</a:t>
            </a:r>
            <a:r>
              <a:rPr lang="en-US" dirty="0"/>
              <a:t>/</a:t>
            </a:r>
            <a:r>
              <a:rPr lang="ru-RU" dirty="0"/>
              <a:t>Р</a:t>
            </a:r>
          </a:p>
        </p:txBody>
      </p:sp>
      <p:sp>
        <p:nvSpPr>
          <p:cNvPr id="280" name="Полилиния 279"/>
          <p:cNvSpPr/>
          <p:nvPr/>
        </p:nvSpPr>
        <p:spPr>
          <a:xfrm>
            <a:off x="3450724" y="3091352"/>
            <a:ext cx="108000" cy="108000"/>
          </a:xfrm>
          <a:custGeom>
            <a:avLst/>
            <a:gdLst>
              <a:gd name="connsiteX0" fmla="*/ 927 w 112511"/>
              <a:gd name="connsiteY0" fmla="*/ 98010 h 133979"/>
              <a:gd name="connsiteX1" fmla="*/ 19977 w 112511"/>
              <a:gd name="connsiteY1" fmla="*/ 45623 h 133979"/>
              <a:gd name="connsiteX2" fmla="*/ 55696 w 112511"/>
              <a:gd name="connsiteY2" fmla="*/ 26573 h 133979"/>
              <a:gd name="connsiteX3" fmla="*/ 77127 w 112511"/>
              <a:gd name="connsiteY3" fmla="*/ 379 h 133979"/>
              <a:gd name="connsiteX4" fmla="*/ 110465 w 112511"/>
              <a:gd name="connsiteY4" fmla="*/ 14666 h 133979"/>
              <a:gd name="connsiteX5" fmla="*/ 105702 w 112511"/>
              <a:gd name="connsiteY5" fmla="*/ 62291 h 133979"/>
              <a:gd name="connsiteX6" fmla="*/ 79508 w 112511"/>
              <a:gd name="connsiteY6" fmla="*/ 78960 h 133979"/>
              <a:gd name="connsiteX7" fmla="*/ 60458 w 112511"/>
              <a:gd name="connsiteY7" fmla="*/ 102773 h 133979"/>
              <a:gd name="connsiteX8" fmla="*/ 77127 w 112511"/>
              <a:gd name="connsiteY8" fmla="*/ 126585 h 133979"/>
              <a:gd name="connsiteX9" fmla="*/ 48552 w 112511"/>
              <a:gd name="connsiteY9" fmla="*/ 133729 h 133979"/>
              <a:gd name="connsiteX10" fmla="*/ 927 w 112511"/>
              <a:gd name="connsiteY10" fmla="*/ 98010 h 133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2511" h="133979">
                <a:moveTo>
                  <a:pt x="927" y="98010"/>
                </a:moveTo>
                <a:cubicBezTo>
                  <a:pt x="-3836" y="83326"/>
                  <a:pt x="10849" y="57529"/>
                  <a:pt x="19977" y="45623"/>
                </a:cubicBezTo>
                <a:cubicBezTo>
                  <a:pt x="29105" y="33717"/>
                  <a:pt x="46171" y="34114"/>
                  <a:pt x="55696" y="26573"/>
                </a:cubicBezTo>
                <a:cubicBezTo>
                  <a:pt x="65221" y="19032"/>
                  <a:pt x="67999" y="2363"/>
                  <a:pt x="77127" y="379"/>
                </a:cubicBezTo>
                <a:cubicBezTo>
                  <a:pt x="86255" y="-1605"/>
                  <a:pt x="105703" y="4347"/>
                  <a:pt x="110465" y="14666"/>
                </a:cubicBezTo>
                <a:cubicBezTo>
                  <a:pt x="115227" y="24985"/>
                  <a:pt x="110861" y="51575"/>
                  <a:pt x="105702" y="62291"/>
                </a:cubicBezTo>
                <a:cubicBezTo>
                  <a:pt x="100543" y="73007"/>
                  <a:pt x="87049" y="72213"/>
                  <a:pt x="79508" y="78960"/>
                </a:cubicBezTo>
                <a:cubicBezTo>
                  <a:pt x="71967" y="85707"/>
                  <a:pt x="60855" y="94836"/>
                  <a:pt x="60458" y="102773"/>
                </a:cubicBezTo>
                <a:cubicBezTo>
                  <a:pt x="60061" y="110710"/>
                  <a:pt x="79111" y="121426"/>
                  <a:pt x="77127" y="126585"/>
                </a:cubicBezTo>
                <a:cubicBezTo>
                  <a:pt x="75143" y="131744"/>
                  <a:pt x="58077" y="134920"/>
                  <a:pt x="48552" y="133729"/>
                </a:cubicBezTo>
                <a:cubicBezTo>
                  <a:pt x="39027" y="132538"/>
                  <a:pt x="5690" y="112694"/>
                  <a:pt x="927" y="9801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kern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285" name="AutoShape 459"/>
          <p:cNvSpPr>
            <a:spLocks noChangeAspect="1" noChangeArrowheads="1"/>
          </p:cNvSpPr>
          <p:nvPr/>
        </p:nvSpPr>
        <p:spPr bwMode="auto">
          <a:xfrm>
            <a:off x="3489328" y="3121477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86" name="Text Box 444"/>
          <p:cNvSpPr txBox="1">
            <a:spLocks noChangeAspect="1" noChangeArrowheads="1"/>
          </p:cNvSpPr>
          <p:nvPr/>
        </p:nvSpPr>
        <p:spPr bwMode="auto">
          <a:xfrm>
            <a:off x="4292266" y="3158208"/>
            <a:ext cx="928417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12223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1" i="0" u="sng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ПЕТЬЕГСКОЕ М</a:t>
            </a:r>
            <a:r>
              <a:rPr kumimoji="0" lang="en-US" sz="600" b="1" i="0" u="sng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/</a:t>
            </a:r>
            <a:r>
              <a:rPr kumimoji="0" lang="ru-RU" sz="600" b="1" i="0" u="sng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  <a:ea typeface="+mn-ea"/>
                <a:cs typeface="+mn-cs"/>
              </a:rPr>
              <a:t>Р</a:t>
            </a:r>
          </a:p>
        </p:txBody>
      </p:sp>
      <p:sp>
        <p:nvSpPr>
          <p:cNvPr id="287" name="Полилиния 286"/>
          <p:cNvSpPr/>
          <p:nvPr/>
        </p:nvSpPr>
        <p:spPr>
          <a:xfrm>
            <a:off x="4456408" y="3137236"/>
            <a:ext cx="108000" cy="108000"/>
          </a:xfrm>
          <a:custGeom>
            <a:avLst/>
            <a:gdLst>
              <a:gd name="connsiteX0" fmla="*/ 927 w 112511"/>
              <a:gd name="connsiteY0" fmla="*/ 98010 h 133979"/>
              <a:gd name="connsiteX1" fmla="*/ 19977 w 112511"/>
              <a:gd name="connsiteY1" fmla="*/ 45623 h 133979"/>
              <a:gd name="connsiteX2" fmla="*/ 55696 w 112511"/>
              <a:gd name="connsiteY2" fmla="*/ 26573 h 133979"/>
              <a:gd name="connsiteX3" fmla="*/ 77127 w 112511"/>
              <a:gd name="connsiteY3" fmla="*/ 379 h 133979"/>
              <a:gd name="connsiteX4" fmla="*/ 110465 w 112511"/>
              <a:gd name="connsiteY4" fmla="*/ 14666 h 133979"/>
              <a:gd name="connsiteX5" fmla="*/ 105702 w 112511"/>
              <a:gd name="connsiteY5" fmla="*/ 62291 h 133979"/>
              <a:gd name="connsiteX6" fmla="*/ 79508 w 112511"/>
              <a:gd name="connsiteY6" fmla="*/ 78960 h 133979"/>
              <a:gd name="connsiteX7" fmla="*/ 60458 w 112511"/>
              <a:gd name="connsiteY7" fmla="*/ 102773 h 133979"/>
              <a:gd name="connsiteX8" fmla="*/ 77127 w 112511"/>
              <a:gd name="connsiteY8" fmla="*/ 126585 h 133979"/>
              <a:gd name="connsiteX9" fmla="*/ 48552 w 112511"/>
              <a:gd name="connsiteY9" fmla="*/ 133729 h 133979"/>
              <a:gd name="connsiteX10" fmla="*/ 927 w 112511"/>
              <a:gd name="connsiteY10" fmla="*/ 98010 h 133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2511" h="133979">
                <a:moveTo>
                  <a:pt x="927" y="98010"/>
                </a:moveTo>
                <a:cubicBezTo>
                  <a:pt x="-3836" y="83326"/>
                  <a:pt x="10849" y="57529"/>
                  <a:pt x="19977" y="45623"/>
                </a:cubicBezTo>
                <a:cubicBezTo>
                  <a:pt x="29105" y="33717"/>
                  <a:pt x="46171" y="34114"/>
                  <a:pt x="55696" y="26573"/>
                </a:cubicBezTo>
                <a:cubicBezTo>
                  <a:pt x="65221" y="19032"/>
                  <a:pt x="67999" y="2363"/>
                  <a:pt x="77127" y="379"/>
                </a:cubicBezTo>
                <a:cubicBezTo>
                  <a:pt x="86255" y="-1605"/>
                  <a:pt x="105703" y="4347"/>
                  <a:pt x="110465" y="14666"/>
                </a:cubicBezTo>
                <a:cubicBezTo>
                  <a:pt x="115227" y="24985"/>
                  <a:pt x="110861" y="51575"/>
                  <a:pt x="105702" y="62291"/>
                </a:cubicBezTo>
                <a:cubicBezTo>
                  <a:pt x="100543" y="73007"/>
                  <a:pt x="87049" y="72213"/>
                  <a:pt x="79508" y="78960"/>
                </a:cubicBezTo>
                <a:cubicBezTo>
                  <a:pt x="71967" y="85707"/>
                  <a:pt x="60855" y="94836"/>
                  <a:pt x="60458" y="102773"/>
                </a:cubicBezTo>
                <a:cubicBezTo>
                  <a:pt x="60061" y="110710"/>
                  <a:pt x="79111" y="121426"/>
                  <a:pt x="77127" y="126585"/>
                </a:cubicBezTo>
                <a:cubicBezTo>
                  <a:pt x="75143" y="131744"/>
                  <a:pt x="58077" y="134920"/>
                  <a:pt x="48552" y="133729"/>
                </a:cubicBezTo>
                <a:cubicBezTo>
                  <a:pt x="39027" y="132538"/>
                  <a:pt x="5690" y="112694"/>
                  <a:pt x="927" y="9801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kern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288" name="AutoShape 459"/>
          <p:cNvSpPr>
            <a:spLocks noChangeAspect="1" noChangeArrowheads="1"/>
          </p:cNvSpPr>
          <p:nvPr/>
        </p:nvSpPr>
        <p:spPr bwMode="auto">
          <a:xfrm>
            <a:off x="4495012" y="3167361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91" name="Полилиния 290"/>
          <p:cNvSpPr/>
          <p:nvPr/>
        </p:nvSpPr>
        <p:spPr>
          <a:xfrm>
            <a:off x="5051132" y="3614068"/>
            <a:ext cx="108000" cy="108000"/>
          </a:xfrm>
          <a:custGeom>
            <a:avLst/>
            <a:gdLst>
              <a:gd name="connsiteX0" fmla="*/ 927 w 112511"/>
              <a:gd name="connsiteY0" fmla="*/ 98010 h 133979"/>
              <a:gd name="connsiteX1" fmla="*/ 19977 w 112511"/>
              <a:gd name="connsiteY1" fmla="*/ 45623 h 133979"/>
              <a:gd name="connsiteX2" fmla="*/ 55696 w 112511"/>
              <a:gd name="connsiteY2" fmla="*/ 26573 h 133979"/>
              <a:gd name="connsiteX3" fmla="*/ 77127 w 112511"/>
              <a:gd name="connsiteY3" fmla="*/ 379 h 133979"/>
              <a:gd name="connsiteX4" fmla="*/ 110465 w 112511"/>
              <a:gd name="connsiteY4" fmla="*/ 14666 h 133979"/>
              <a:gd name="connsiteX5" fmla="*/ 105702 w 112511"/>
              <a:gd name="connsiteY5" fmla="*/ 62291 h 133979"/>
              <a:gd name="connsiteX6" fmla="*/ 79508 w 112511"/>
              <a:gd name="connsiteY6" fmla="*/ 78960 h 133979"/>
              <a:gd name="connsiteX7" fmla="*/ 60458 w 112511"/>
              <a:gd name="connsiteY7" fmla="*/ 102773 h 133979"/>
              <a:gd name="connsiteX8" fmla="*/ 77127 w 112511"/>
              <a:gd name="connsiteY8" fmla="*/ 126585 h 133979"/>
              <a:gd name="connsiteX9" fmla="*/ 48552 w 112511"/>
              <a:gd name="connsiteY9" fmla="*/ 133729 h 133979"/>
              <a:gd name="connsiteX10" fmla="*/ 927 w 112511"/>
              <a:gd name="connsiteY10" fmla="*/ 98010 h 133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2511" h="133979">
                <a:moveTo>
                  <a:pt x="927" y="98010"/>
                </a:moveTo>
                <a:cubicBezTo>
                  <a:pt x="-3836" y="83326"/>
                  <a:pt x="10849" y="57529"/>
                  <a:pt x="19977" y="45623"/>
                </a:cubicBezTo>
                <a:cubicBezTo>
                  <a:pt x="29105" y="33717"/>
                  <a:pt x="46171" y="34114"/>
                  <a:pt x="55696" y="26573"/>
                </a:cubicBezTo>
                <a:cubicBezTo>
                  <a:pt x="65221" y="19032"/>
                  <a:pt x="67999" y="2363"/>
                  <a:pt x="77127" y="379"/>
                </a:cubicBezTo>
                <a:cubicBezTo>
                  <a:pt x="86255" y="-1605"/>
                  <a:pt x="105703" y="4347"/>
                  <a:pt x="110465" y="14666"/>
                </a:cubicBezTo>
                <a:cubicBezTo>
                  <a:pt x="115227" y="24985"/>
                  <a:pt x="110861" y="51575"/>
                  <a:pt x="105702" y="62291"/>
                </a:cubicBezTo>
                <a:cubicBezTo>
                  <a:pt x="100543" y="73007"/>
                  <a:pt x="87049" y="72213"/>
                  <a:pt x="79508" y="78960"/>
                </a:cubicBezTo>
                <a:cubicBezTo>
                  <a:pt x="71967" y="85707"/>
                  <a:pt x="60855" y="94836"/>
                  <a:pt x="60458" y="102773"/>
                </a:cubicBezTo>
                <a:cubicBezTo>
                  <a:pt x="60061" y="110710"/>
                  <a:pt x="79111" y="121426"/>
                  <a:pt x="77127" y="126585"/>
                </a:cubicBezTo>
                <a:cubicBezTo>
                  <a:pt x="75143" y="131744"/>
                  <a:pt x="58077" y="134920"/>
                  <a:pt x="48552" y="133729"/>
                </a:cubicBezTo>
                <a:cubicBezTo>
                  <a:pt x="39027" y="132538"/>
                  <a:pt x="5690" y="112694"/>
                  <a:pt x="927" y="9801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kern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303" name="AutoShape 459"/>
          <p:cNvSpPr>
            <a:spLocks noChangeAspect="1" noChangeArrowheads="1"/>
          </p:cNvSpPr>
          <p:nvPr/>
        </p:nvSpPr>
        <p:spPr bwMode="auto">
          <a:xfrm>
            <a:off x="5089736" y="3644193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304" name="Text Box 444"/>
          <p:cNvSpPr txBox="1">
            <a:spLocks noChangeAspect="1" noChangeArrowheads="1"/>
          </p:cNvSpPr>
          <p:nvPr/>
        </p:nvSpPr>
        <p:spPr bwMode="auto">
          <a:xfrm>
            <a:off x="5054997" y="3519668"/>
            <a:ext cx="1110943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marL="0" marR="0" lvl="0" indent="0" defTabSz="12223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00" b="1" i="0" u="sng" strike="noStrike" kern="0" cap="none" spc="0" normalizeH="0" baseline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</a:defRPr>
            </a:lvl1pPr>
            <a:lvl2pPr>
              <a:defRPr sz="8000"/>
            </a:lvl2pPr>
            <a:lvl3pPr>
              <a:defRPr sz="8000"/>
            </a:lvl3pPr>
            <a:lvl4pPr>
              <a:defRPr sz="8000"/>
            </a:lvl4pPr>
            <a:lvl5pPr>
              <a:defRPr sz="8000"/>
            </a:lvl5pPr>
            <a:lvl6pPr>
              <a:defRPr sz="8000"/>
            </a:lvl6pPr>
            <a:lvl7pPr>
              <a:defRPr sz="8000"/>
            </a:lvl7pPr>
            <a:lvl8pPr>
              <a:defRPr sz="8000"/>
            </a:lvl8pPr>
            <a:lvl9pPr>
              <a:defRPr sz="8000"/>
            </a:lvl9pPr>
          </a:lstStyle>
          <a:p>
            <a:r>
              <a:rPr lang="ru-RU" dirty="0" smtClean="0"/>
              <a:t>ТАЛЬЦИЙСКОЕ-2 </a:t>
            </a:r>
            <a:r>
              <a:rPr lang="ru-RU" dirty="0"/>
              <a:t>М</a:t>
            </a:r>
            <a:r>
              <a:rPr lang="en-US" dirty="0"/>
              <a:t>/</a:t>
            </a:r>
            <a:r>
              <a:rPr lang="ru-RU" dirty="0"/>
              <a:t>Р</a:t>
            </a:r>
          </a:p>
        </p:txBody>
      </p:sp>
      <p:sp>
        <p:nvSpPr>
          <p:cNvPr id="306" name="Text Box 473"/>
          <p:cNvSpPr txBox="1">
            <a:spLocks noChangeAspect="1" noChangeArrowheads="1"/>
          </p:cNvSpPr>
          <p:nvPr/>
        </p:nvSpPr>
        <p:spPr bwMode="auto">
          <a:xfrm>
            <a:off x="5082088" y="3633828"/>
            <a:ext cx="461590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8 км</a:t>
            </a:r>
            <a:endParaRPr kumimoji="0" lang="ru-RU" sz="600" b="0" i="0" u="none" strike="noStrike" kern="1200" cap="none" spc="0" normalizeH="0" baseline="0" noProof="0" dirty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307" name="Text Box 473"/>
          <p:cNvSpPr txBox="1">
            <a:spLocks noChangeAspect="1" noChangeArrowheads="1"/>
          </p:cNvSpPr>
          <p:nvPr/>
        </p:nvSpPr>
        <p:spPr bwMode="auto">
          <a:xfrm>
            <a:off x="4051584" y="3071898"/>
            <a:ext cx="461590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7 км</a:t>
            </a:r>
            <a:endParaRPr kumimoji="0" lang="ru-RU" sz="600" b="0" i="0" u="none" strike="noStrike" kern="1200" cap="none" spc="0" normalizeH="0" baseline="0" noProof="0" dirty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308" name="Text Box 473"/>
          <p:cNvSpPr txBox="1">
            <a:spLocks noChangeAspect="1" noChangeArrowheads="1"/>
          </p:cNvSpPr>
          <p:nvPr/>
        </p:nvSpPr>
        <p:spPr bwMode="auto">
          <a:xfrm>
            <a:off x="3445664" y="3034272"/>
            <a:ext cx="461590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11 км</a:t>
            </a:r>
            <a:endParaRPr kumimoji="0" lang="ru-RU" sz="600" b="0" i="0" u="none" strike="noStrike" kern="1200" cap="none" spc="0" normalizeH="0" baseline="0" noProof="0" dirty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309" name="Text Box 473"/>
          <p:cNvSpPr txBox="1">
            <a:spLocks noChangeAspect="1" noChangeArrowheads="1"/>
          </p:cNvSpPr>
          <p:nvPr/>
        </p:nvSpPr>
        <p:spPr bwMode="auto">
          <a:xfrm>
            <a:off x="3555306" y="4221394"/>
            <a:ext cx="461590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12223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t>41 км</a:t>
            </a:r>
            <a:endParaRPr kumimoji="0" lang="ru-RU" sz="600" b="0" i="0" u="none" strike="noStrike" kern="1200" cap="none" spc="0" normalizeH="0" baseline="0" noProof="0" dirty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310" name="Text Box 444"/>
          <p:cNvSpPr txBox="1">
            <a:spLocks noChangeAspect="1" noChangeArrowheads="1"/>
          </p:cNvSpPr>
          <p:nvPr/>
        </p:nvSpPr>
        <p:spPr bwMode="auto">
          <a:xfrm>
            <a:off x="4139467" y="5229506"/>
            <a:ext cx="1029557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marL="0" marR="0" lvl="0" indent="0" defTabSz="12223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00" b="1" i="0" u="sng" strike="noStrike" kern="0" cap="none" spc="0" normalizeH="0" baseline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</a:defRPr>
            </a:lvl1pPr>
            <a:lvl2pPr>
              <a:defRPr sz="8000"/>
            </a:lvl2pPr>
            <a:lvl3pPr>
              <a:defRPr sz="8000"/>
            </a:lvl3pPr>
            <a:lvl4pPr>
              <a:defRPr sz="8000"/>
            </a:lvl4pPr>
            <a:lvl5pPr>
              <a:defRPr sz="8000"/>
            </a:lvl5pPr>
            <a:lvl6pPr>
              <a:defRPr sz="8000"/>
            </a:lvl6pPr>
            <a:lvl7pPr>
              <a:defRPr sz="8000"/>
            </a:lvl7pPr>
            <a:lvl8pPr>
              <a:defRPr sz="8000"/>
            </a:lvl8pPr>
            <a:lvl9pPr>
              <a:defRPr sz="8000"/>
            </a:lvl9pPr>
          </a:lstStyle>
          <a:p>
            <a:r>
              <a:rPr lang="ru-RU" dirty="0" smtClean="0"/>
              <a:t>КИРИЛКИНСКОЕ </a:t>
            </a:r>
            <a:r>
              <a:rPr lang="ru-RU" dirty="0"/>
              <a:t>М</a:t>
            </a:r>
            <a:r>
              <a:rPr lang="en-US" dirty="0"/>
              <a:t>/</a:t>
            </a:r>
            <a:r>
              <a:rPr lang="ru-RU" dirty="0"/>
              <a:t>Р</a:t>
            </a:r>
          </a:p>
        </p:txBody>
      </p:sp>
      <p:sp>
        <p:nvSpPr>
          <p:cNvPr id="311" name="Полилиния 310"/>
          <p:cNvSpPr/>
          <p:nvPr/>
        </p:nvSpPr>
        <p:spPr>
          <a:xfrm>
            <a:off x="4736847" y="5182593"/>
            <a:ext cx="108000" cy="108000"/>
          </a:xfrm>
          <a:custGeom>
            <a:avLst/>
            <a:gdLst>
              <a:gd name="connsiteX0" fmla="*/ 927 w 112511"/>
              <a:gd name="connsiteY0" fmla="*/ 98010 h 133979"/>
              <a:gd name="connsiteX1" fmla="*/ 19977 w 112511"/>
              <a:gd name="connsiteY1" fmla="*/ 45623 h 133979"/>
              <a:gd name="connsiteX2" fmla="*/ 55696 w 112511"/>
              <a:gd name="connsiteY2" fmla="*/ 26573 h 133979"/>
              <a:gd name="connsiteX3" fmla="*/ 77127 w 112511"/>
              <a:gd name="connsiteY3" fmla="*/ 379 h 133979"/>
              <a:gd name="connsiteX4" fmla="*/ 110465 w 112511"/>
              <a:gd name="connsiteY4" fmla="*/ 14666 h 133979"/>
              <a:gd name="connsiteX5" fmla="*/ 105702 w 112511"/>
              <a:gd name="connsiteY5" fmla="*/ 62291 h 133979"/>
              <a:gd name="connsiteX6" fmla="*/ 79508 w 112511"/>
              <a:gd name="connsiteY6" fmla="*/ 78960 h 133979"/>
              <a:gd name="connsiteX7" fmla="*/ 60458 w 112511"/>
              <a:gd name="connsiteY7" fmla="*/ 102773 h 133979"/>
              <a:gd name="connsiteX8" fmla="*/ 77127 w 112511"/>
              <a:gd name="connsiteY8" fmla="*/ 126585 h 133979"/>
              <a:gd name="connsiteX9" fmla="*/ 48552 w 112511"/>
              <a:gd name="connsiteY9" fmla="*/ 133729 h 133979"/>
              <a:gd name="connsiteX10" fmla="*/ 927 w 112511"/>
              <a:gd name="connsiteY10" fmla="*/ 98010 h 133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2511" h="133979">
                <a:moveTo>
                  <a:pt x="927" y="98010"/>
                </a:moveTo>
                <a:cubicBezTo>
                  <a:pt x="-3836" y="83326"/>
                  <a:pt x="10849" y="57529"/>
                  <a:pt x="19977" y="45623"/>
                </a:cubicBezTo>
                <a:cubicBezTo>
                  <a:pt x="29105" y="33717"/>
                  <a:pt x="46171" y="34114"/>
                  <a:pt x="55696" y="26573"/>
                </a:cubicBezTo>
                <a:cubicBezTo>
                  <a:pt x="65221" y="19032"/>
                  <a:pt x="67999" y="2363"/>
                  <a:pt x="77127" y="379"/>
                </a:cubicBezTo>
                <a:cubicBezTo>
                  <a:pt x="86255" y="-1605"/>
                  <a:pt x="105703" y="4347"/>
                  <a:pt x="110465" y="14666"/>
                </a:cubicBezTo>
                <a:cubicBezTo>
                  <a:pt x="115227" y="24985"/>
                  <a:pt x="110861" y="51575"/>
                  <a:pt x="105702" y="62291"/>
                </a:cubicBezTo>
                <a:cubicBezTo>
                  <a:pt x="100543" y="73007"/>
                  <a:pt x="87049" y="72213"/>
                  <a:pt x="79508" y="78960"/>
                </a:cubicBezTo>
                <a:cubicBezTo>
                  <a:pt x="71967" y="85707"/>
                  <a:pt x="60855" y="94836"/>
                  <a:pt x="60458" y="102773"/>
                </a:cubicBezTo>
                <a:cubicBezTo>
                  <a:pt x="60061" y="110710"/>
                  <a:pt x="79111" y="121426"/>
                  <a:pt x="77127" y="126585"/>
                </a:cubicBezTo>
                <a:cubicBezTo>
                  <a:pt x="75143" y="131744"/>
                  <a:pt x="58077" y="134920"/>
                  <a:pt x="48552" y="133729"/>
                </a:cubicBezTo>
                <a:cubicBezTo>
                  <a:pt x="39027" y="132538"/>
                  <a:pt x="5690" y="112694"/>
                  <a:pt x="927" y="9801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kern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312" name="AutoShape 459"/>
          <p:cNvSpPr>
            <a:spLocks noChangeAspect="1" noChangeArrowheads="1"/>
          </p:cNvSpPr>
          <p:nvPr/>
        </p:nvSpPr>
        <p:spPr bwMode="auto">
          <a:xfrm>
            <a:off x="4775451" y="5212718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314" name="Text Box 444"/>
          <p:cNvSpPr txBox="1">
            <a:spLocks noChangeAspect="1" noChangeArrowheads="1"/>
          </p:cNvSpPr>
          <p:nvPr/>
        </p:nvSpPr>
        <p:spPr bwMode="auto">
          <a:xfrm>
            <a:off x="3961822" y="2348880"/>
            <a:ext cx="944201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12223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" b="1" u="sng" kern="0" dirty="0" smtClean="0">
                <a:solidFill>
                  <a:srgbClr val="002060"/>
                </a:solidFill>
                <a:latin typeface="Corbel" pitchFamily="34" charset="0"/>
              </a:rPr>
              <a:t>СРЕДНЕКЕУМСКОЕ </a:t>
            </a:r>
            <a:endParaRPr kumimoji="0" lang="ru-RU" sz="600" b="1" i="0" u="sng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orbel" pitchFamily="34" charset="0"/>
            </a:endParaRPr>
          </a:p>
        </p:txBody>
      </p:sp>
      <p:sp>
        <p:nvSpPr>
          <p:cNvPr id="315" name="Полилиния 314"/>
          <p:cNvSpPr/>
          <p:nvPr/>
        </p:nvSpPr>
        <p:spPr>
          <a:xfrm rot="5400000">
            <a:off x="3920959" y="2463481"/>
            <a:ext cx="177519" cy="129660"/>
          </a:xfrm>
          <a:custGeom>
            <a:avLst/>
            <a:gdLst>
              <a:gd name="connsiteX0" fmla="*/ 1428 w 130988"/>
              <a:gd name="connsiteY0" fmla="*/ 74170 h 156845"/>
              <a:gd name="connsiteX1" fmla="*/ 10953 w 130988"/>
              <a:gd name="connsiteY1" fmla="*/ 24164 h 156845"/>
              <a:gd name="connsiteX2" fmla="*/ 46672 w 130988"/>
              <a:gd name="connsiteY2" fmla="*/ 12258 h 156845"/>
              <a:gd name="connsiteX3" fmla="*/ 89534 w 130988"/>
              <a:gd name="connsiteY3" fmla="*/ 352 h 156845"/>
              <a:gd name="connsiteX4" fmla="*/ 106203 w 130988"/>
              <a:gd name="connsiteY4" fmla="*/ 26545 h 156845"/>
              <a:gd name="connsiteX5" fmla="*/ 70484 w 130988"/>
              <a:gd name="connsiteY5" fmla="*/ 45595 h 156845"/>
              <a:gd name="connsiteX6" fmla="*/ 94297 w 130988"/>
              <a:gd name="connsiteY6" fmla="*/ 86077 h 156845"/>
              <a:gd name="connsiteX7" fmla="*/ 125253 w 130988"/>
              <a:gd name="connsiteY7" fmla="*/ 114652 h 156845"/>
              <a:gd name="connsiteX8" fmla="*/ 130015 w 130988"/>
              <a:gd name="connsiteY8" fmla="*/ 136083 h 156845"/>
              <a:gd name="connsiteX9" fmla="*/ 113347 w 130988"/>
              <a:gd name="connsiteY9" fmla="*/ 150370 h 156845"/>
              <a:gd name="connsiteX10" fmla="*/ 63340 w 130988"/>
              <a:gd name="connsiteY10" fmla="*/ 155133 h 156845"/>
              <a:gd name="connsiteX11" fmla="*/ 37147 w 130988"/>
              <a:gd name="connsiteY11" fmla="*/ 121795 h 156845"/>
              <a:gd name="connsiteX12" fmla="*/ 1428 w 130988"/>
              <a:gd name="connsiteY12" fmla="*/ 74170 h 156845"/>
              <a:gd name="connsiteX0" fmla="*/ 1428 w 130988"/>
              <a:gd name="connsiteY0" fmla="*/ 74170 h 156845"/>
              <a:gd name="connsiteX1" fmla="*/ 10953 w 130988"/>
              <a:gd name="connsiteY1" fmla="*/ 24164 h 156845"/>
              <a:gd name="connsiteX2" fmla="*/ 46672 w 130988"/>
              <a:gd name="connsiteY2" fmla="*/ 12258 h 156845"/>
              <a:gd name="connsiteX3" fmla="*/ 89534 w 130988"/>
              <a:gd name="connsiteY3" fmla="*/ 352 h 156845"/>
              <a:gd name="connsiteX4" fmla="*/ 106203 w 130988"/>
              <a:gd name="connsiteY4" fmla="*/ 26545 h 156845"/>
              <a:gd name="connsiteX5" fmla="*/ 87812 w 130988"/>
              <a:gd name="connsiteY5" fmla="*/ 45595 h 156845"/>
              <a:gd name="connsiteX6" fmla="*/ 94297 w 130988"/>
              <a:gd name="connsiteY6" fmla="*/ 86077 h 156845"/>
              <a:gd name="connsiteX7" fmla="*/ 125253 w 130988"/>
              <a:gd name="connsiteY7" fmla="*/ 114652 h 156845"/>
              <a:gd name="connsiteX8" fmla="*/ 130015 w 130988"/>
              <a:gd name="connsiteY8" fmla="*/ 136083 h 156845"/>
              <a:gd name="connsiteX9" fmla="*/ 113347 w 130988"/>
              <a:gd name="connsiteY9" fmla="*/ 150370 h 156845"/>
              <a:gd name="connsiteX10" fmla="*/ 63340 w 130988"/>
              <a:gd name="connsiteY10" fmla="*/ 155133 h 156845"/>
              <a:gd name="connsiteX11" fmla="*/ 37147 w 130988"/>
              <a:gd name="connsiteY11" fmla="*/ 121795 h 156845"/>
              <a:gd name="connsiteX12" fmla="*/ 1428 w 130988"/>
              <a:gd name="connsiteY12" fmla="*/ 74170 h 156845"/>
              <a:gd name="connsiteX0" fmla="*/ 1428 w 130679"/>
              <a:gd name="connsiteY0" fmla="*/ 74170 h 156845"/>
              <a:gd name="connsiteX1" fmla="*/ 10953 w 130679"/>
              <a:gd name="connsiteY1" fmla="*/ 24164 h 156845"/>
              <a:gd name="connsiteX2" fmla="*/ 46672 w 130679"/>
              <a:gd name="connsiteY2" fmla="*/ 12258 h 156845"/>
              <a:gd name="connsiteX3" fmla="*/ 89534 w 130679"/>
              <a:gd name="connsiteY3" fmla="*/ 352 h 156845"/>
              <a:gd name="connsiteX4" fmla="*/ 106203 w 130679"/>
              <a:gd name="connsiteY4" fmla="*/ 26545 h 156845"/>
              <a:gd name="connsiteX5" fmla="*/ 87812 w 130679"/>
              <a:gd name="connsiteY5" fmla="*/ 45595 h 156845"/>
              <a:gd name="connsiteX6" fmla="*/ 105849 w 130679"/>
              <a:gd name="connsiteY6" fmla="*/ 79160 h 156845"/>
              <a:gd name="connsiteX7" fmla="*/ 125253 w 130679"/>
              <a:gd name="connsiteY7" fmla="*/ 114652 h 156845"/>
              <a:gd name="connsiteX8" fmla="*/ 130015 w 130679"/>
              <a:gd name="connsiteY8" fmla="*/ 136083 h 156845"/>
              <a:gd name="connsiteX9" fmla="*/ 113347 w 130679"/>
              <a:gd name="connsiteY9" fmla="*/ 150370 h 156845"/>
              <a:gd name="connsiteX10" fmla="*/ 63340 w 130679"/>
              <a:gd name="connsiteY10" fmla="*/ 155133 h 156845"/>
              <a:gd name="connsiteX11" fmla="*/ 37147 w 130679"/>
              <a:gd name="connsiteY11" fmla="*/ 121795 h 156845"/>
              <a:gd name="connsiteX12" fmla="*/ 1428 w 130679"/>
              <a:gd name="connsiteY12" fmla="*/ 74170 h 156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0679" h="156845">
                <a:moveTo>
                  <a:pt x="1428" y="74170"/>
                </a:moveTo>
                <a:cubicBezTo>
                  <a:pt x="-2938" y="57898"/>
                  <a:pt x="3412" y="34483"/>
                  <a:pt x="10953" y="24164"/>
                </a:cubicBezTo>
                <a:cubicBezTo>
                  <a:pt x="18494" y="13845"/>
                  <a:pt x="33575" y="16227"/>
                  <a:pt x="46672" y="12258"/>
                </a:cubicBezTo>
                <a:cubicBezTo>
                  <a:pt x="59769" y="8289"/>
                  <a:pt x="79612" y="-2029"/>
                  <a:pt x="89534" y="352"/>
                </a:cubicBezTo>
                <a:cubicBezTo>
                  <a:pt x="99456" y="2733"/>
                  <a:pt x="106490" y="19005"/>
                  <a:pt x="106203" y="26545"/>
                </a:cubicBezTo>
                <a:cubicBezTo>
                  <a:pt x="105916" y="34085"/>
                  <a:pt x="87871" y="36826"/>
                  <a:pt x="87812" y="45595"/>
                </a:cubicBezTo>
                <a:cubicBezTo>
                  <a:pt x="87753" y="54364"/>
                  <a:pt x="99609" y="67651"/>
                  <a:pt x="105849" y="79160"/>
                </a:cubicBezTo>
                <a:cubicBezTo>
                  <a:pt x="112089" y="90670"/>
                  <a:pt x="121225" y="105165"/>
                  <a:pt x="125253" y="114652"/>
                </a:cubicBezTo>
                <a:cubicBezTo>
                  <a:pt x="129281" y="124139"/>
                  <a:pt x="131999" y="130130"/>
                  <a:pt x="130015" y="136083"/>
                </a:cubicBezTo>
                <a:cubicBezTo>
                  <a:pt x="128031" y="142036"/>
                  <a:pt x="124460" y="147195"/>
                  <a:pt x="113347" y="150370"/>
                </a:cubicBezTo>
                <a:cubicBezTo>
                  <a:pt x="102234" y="153545"/>
                  <a:pt x="76040" y="159896"/>
                  <a:pt x="63340" y="155133"/>
                </a:cubicBezTo>
                <a:cubicBezTo>
                  <a:pt x="50640" y="150370"/>
                  <a:pt x="46672" y="130923"/>
                  <a:pt x="37147" y="121795"/>
                </a:cubicBezTo>
                <a:cubicBezTo>
                  <a:pt x="27622" y="112667"/>
                  <a:pt x="5794" y="90442"/>
                  <a:pt x="1428" y="7417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kern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316" name="AutoShape 459"/>
          <p:cNvSpPr>
            <a:spLocks noChangeAspect="1" noChangeArrowheads="1"/>
          </p:cNvSpPr>
          <p:nvPr/>
        </p:nvSpPr>
        <p:spPr bwMode="auto">
          <a:xfrm>
            <a:off x="4020126" y="2495204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317" name="Text Box 444"/>
          <p:cNvSpPr txBox="1">
            <a:spLocks noChangeAspect="1" noChangeArrowheads="1"/>
          </p:cNvSpPr>
          <p:nvPr/>
        </p:nvSpPr>
        <p:spPr bwMode="auto">
          <a:xfrm>
            <a:off x="2898713" y="2680434"/>
            <a:ext cx="944201" cy="308051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r" defTabSz="12223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" b="1" u="sng" kern="0" dirty="0" smtClean="0">
                <a:solidFill>
                  <a:srgbClr val="002060"/>
                </a:solidFill>
                <a:latin typeface="Corbel" pitchFamily="34" charset="0"/>
              </a:rPr>
              <a:t>НИЖНЕКЕУМСКОЕ </a:t>
            </a:r>
            <a:r>
              <a:rPr kumimoji="0" lang="ru-RU" sz="600" b="1" i="0" u="sng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</a:rPr>
              <a:t> </a:t>
            </a:r>
            <a:r>
              <a:rPr kumimoji="0" lang="ru-RU" sz="600" b="1" i="0" u="sng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</a:rPr>
              <a:t>М</a:t>
            </a:r>
            <a:r>
              <a:rPr kumimoji="0" lang="en-US" sz="600" b="1" i="0" u="sng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</a:rPr>
              <a:t>/</a:t>
            </a:r>
            <a:r>
              <a:rPr kumimoji="0" lang="ru-RU" sz="600" b="1" i="0" u="sng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</a:rPr>
              <a:t>Р</a:t>
            </a:r>
          </a:p>
        </p:txBody>
      </p:sp>
      <p:sp>
        <p:nvSpPr>
          <p:cNvPr id="318" name="Полилиния 317"/>
          <p:cNvSpPr/>
          <p:nvPr/>
        </p:nvSpPr>
        <p:spPr>
          <a:xfrm rot="5400000">
            <a:off x="3704935" y="2649832"/>
            <a:ext cx="177519" cy="129660"/>
          </a:xfrm>
          <a:custGeom>
            <a:avLst/>
            <a:gdLst>
              <a:gd name="connsiteX0" fmla="*/ 1428 w 130988"/>
              <a:gd name="connsiteY0" fmla="*/ 74170 h 156845"/>
              <a:gd name="connsiteX1" fmla="*/ 10953 w 130988"/>
              <a:gd name="connsiteY1" fmla="*/ 24164 h 156845"/>
              <a:gd name="connsiteX2" fmla="*/ 46672 w 130988"/>
              <a:gd name="connsiteY2" fmla="*/ 12258 h 156845"/>
              <a:gd name="connsiteX3" fmla="*/ 89534 w 130988"/>
              <a:gd name="connsiteY3" fmla="*/ 352 h 156845"/>
              <a:gd name="connsiteX4" fmla="*/ 106203 w 130988"/>
              <a:gd name="connsiteY4" fmla="*/ 26545 h 156845"/>
              <a:gd name="connsiteX5" fmla="*/ 70484 w 130988"/>
              <a:gd name="connsiteY5" fmla="*/ 45595 h 156845"/>
              <a:gd name="connsiteX6" fmla="*/ 94297 w 130988"/>
              <a:gd name="connsiteY6" fmla="*/ 86077 h 156845"/>
              <a:gd name="connsiteX7" fmla="*/ 125253 w 130988"/>
              <a:gd name="connsiteY7" fmla="*/ 114652 h 156845"/>
              <a:gd name="connsiteX8" fmla="*/ 130015 w 130988"/>
              <a:gd name="connsiteY8" fmla="*/ 136083 h 156845"/>
              <a:gd name="connsiteX9" fmla="*/ 113347 w 130988"/>
              <a:gd name="connsiteY9" fmla="*/ 150370 h 156845"/>
              <a:gd name="connsiteX10" fmla="*/ 63340 w 130988"/>
              <a:gd name="connsiteY10" fmla="*/ 155133 h 156845"/>
              <a:gd name="connsiteX11" fmla="*/ 37147 w 130988"/>
              <a:gd name="connsiteY11" fmla="*/ 121795 h 156845"/>
              <a:gd name="connsiteX12" fmla="*/ 1428 w 130988"/>
              <a:gd name="connsiteY12" fmla="*/ 74170 h 156845"/>
              <a:gd name="connsiteX0" fmla="*/ 1428 w 130988"/>
              <a:gd name="connsiteY0" fmla="*/ 74170 h 156845"/>
              <a:gd name="connsiteX1" fmla="*/ 10953 w 130988"/>
              <a:gd name="connsiteY1" fmla="*/ 24164 h 156845"/>
              <a:gd name="connsiteX2" fmla="*/ 46672 w 130988"/>
              <a:gd name="connsiteY2" fmla="*/ 12258 h 156845"/>
              <a:gd name="connsiteX3" fmla="*/ 89534 w 130988"/>
              <a:gd name="connsiteY3" fmla="*/ 352 h 156845"/>
              <a:gd name="connsiteX4" fmla="*/ 106203 w 130988"/>
              <a:gd name="connsiteY4" fmla="*/ 26545 h 156845"/>
              <a:gd name="connsiteX5" fmla="*/ 87812 w 130988"/>
              <a:gd name="connsiteY5" fmla="*/ 45595 h 156845"/>
              <a:gd name="connsiteX6" fmla="*/ 94297 w 130988"/>
              <a:gd name="connsiteY6" fmla="*/ 86077 h 156845"/>
              <a:gd name="connsiteX7" fmla="*/ 125253 w 130988"/>
              <a:gd name="connsiteY7" fmla="*/ 114652 h 156845"/>
              <a:gd name="connsiteX8" fmla="*/ 130015 w 130988"/>
              <a:gd name="connsiteY8" fmla="*/ 136083 h 156845"/>
              <a:gd name="connsiteX9" fmla="*/ 113347 w 130988"/>
              <a:gd name="connsiteY9" fmla="*/ 150370 h 156845"/>
              <a:gd name="connsiteX10" fmla="*/ 63340 w 130988"/>
              <a:gd name="connsiteY10" fmla="*/ 155133 h 156845"/>
              <a:gd name="connsiteX11" fmla="*/ 37147 w 130988"/>
              <a:gd name="connsiteY11" fmla="*/ 121795 h 156845"/>
              <a:gd name="connsiteX12" fmla="*/ 1428 w 130988"/>
              <a:gd name="connsiteY12" fmla="*/ 74170 h 156845"/>
              <a:gd name="connsiteX0" fmla="*/ 1428 w 130679"/>
              <a:gd name="connsiteY0" fmla="*/ 74170 h 156845"/>
              <a:gd name="connsiteX1" fmla="*/ 10953 w 130679"/>
              <a:gd name="connsiteY1" fmla="*/ 24164 h 156845"/>
              <a:gd name="connsiteX2" fmla="*/ 46672 w 130679"/>
              <a:gd name="connsiteY2" fmla="*/ 12258 h 156845"/>
              <a:gd name="connsiteX3" fmla="*/ 89534 w 130679"/>
              <a:gd name="connsiteY3" fmla="*/ 352 h 156845"/>
              <a:gd name="connsiteX4" fmla="*/ 106203 w 130679"/>
              <a:gd name="connsiteY4" fmla="*/ 26545 h 156845"/>
              <a:gd name="connsiteX5" fmla="*/ 87812 w 130679"/>
              <a:gd name="connsiteY5" fmla="*/ 45595 h 156845"/>
              <a:gd name="connsiteX6" fmla="*/ 105849 w 130679"/>
              <a:gd name="connsiteY6" fmla="*/ 79160 h 156845"/>
              <a:gd name="connsiteX7" fmla="*/ 125253 w 130679"/>
              <a:gd name="connsiteY7" fmla="*/ 114652 h 156845"/>
              <a:gd name="connsiteX8" fmla="*/ 130015 w 130679"/>
              <a:gd name="connsiteY8" fmla="*/ 136083 h 156845"/>
              <a:gd name="connsiteX9" fmla="*/ 113347 w 130679"/>
              <a:gd name="connsiteY9" fmla="*/ 150370 h 156845"/>
              <a:gd name="connsiteX10" fmla="*/ 63340 w 130679"/>
              <a:gd name="connsiteY10" fmla="*/ 155133 h 156845"/>
              <a:gd name="connsiteX11" fmla="*/ 37147 w 130679"/>
              <a:gd name="connsiteY11" fmla="*/ 121795 h 156845"/>
              <a:gd name="connsiteX12" fmla="*/ 1428 w 130679"/>
              <a:gd name="connsiteY12" fmla="*/ 74170 h 156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0679" h="156845">
                <a:moveTo>
                  <a:pt x="1428" y="74170"/>
                </a:moveTo>
                <a:cubicBezTo>
                  <a:pt x="-2938" y="57898"/>
                  <a:pt x="3412" y="34483"/>
                  <a:pt x="10953" y="24164"/>
                </a:cubicBezTo>
                <a:cubicBezTo>
                  <a:pt x="18494" y="13845"/>
                  <a:pt x="33575" y="16227"/>
                  <a:pt x="46672" y="12258"/>
                </a:cubicBezTo>
                <a:cubicBezTo>
                  <a:pt x="59769" y="8289"/>
                  <a:pt x="79612" y="-2029"/>
                  <a:pt x="89534" y="352"/>
                </a:cubicBezTo>
                <a:cubicBezTo>
                  <a:pt x="99456" y="2733"/>
                  <a:pt x="106490" y="19005"/>
                  <a:pt x="106203" y="26545"/>
                </a:cubicBezTo>
                <a:cubicBezTo>
                  <a:pt x="105916" y="34085"/>
                  <a:pt x="87871" y="36826"/>
                  <a:pt x="87812" y="45595"/>
                </a:cubicBezTo>
                <a:cubicBezTo>
                  <a:pt x="87753" y="54364"/>
                  <a:pt x="99609" y="67651"/>
                  <a:pt x="105849" y="79160"/>
                </a:cubicBezTo>
                <a:cubicBezTo>
                  <a:pt x="112089" y="90670"/>
                  <a:pt x="121225" y="105165"/>
                  <a:pt x="125253" y="114652"/>
                </a:cubicBezTo>
                <a:cubicBezTo>
                  <a:pt x="129281" y="124139"/>
                  <a:pt x="131999" y="130130"/>
                  <a:pt x="130015" y="136083"/>
                </a:cubicBezTo>
                <a:cubicBezTo>
                  <a:pt x="128031" y="142036"/>
                  <a:pt x="124460" y="147195"/>
                  <a:pt x="113347" y="150370"/>
                </a:cubicBezTo>
                <a:cubicBezTo>
                  <a:pt x="102234" y="153545"/>
                  <a:pt x="76040" y="159896"/>
                  <a:pt x="63340" y="155133"/>
                </a:cubicBezTo>
                <a:cubicBezTo>
                  <a:pt x="50640" y="150370"/>
                  <a:pt x="46672" y="130923"/>
                  <a:pt x="37147" y="121795"/>
                </a:cubicBezTo>
                <a:cubicBezTo>
                  <a:pt x="27622" y="112667"/>
                  <a:pt x="5794" y="90442"/>
                  <a:pt x="1428" y="7417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kern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319" name="AutoShape 459"/>
          <p:cNvSpPr>
            <a:spLocks noChangeAspect="1" noChangeArrowheads="1"/>
          </p:cNvSpPr>
          <p:nvPr/>
        </p:nvSpPr>
        <p:spPr bwMode="auto">
          <a:xfrm>
            <a:off x="3804102" y="2681555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320" name="Text Box 444"/>
          <p:cNvSpPr txBox="1">
            <a:spLocks noChangeAspect="1" noChangeArrowheads="1"/>
          </p:cNvSpPr>
          <p:nvPr/>
        </p:nvSpPr>
        <p:spPr bwMode="auto">
          <a:xfrm>
            <a:off x="5088919" y="2348880"/>
            <a:ext cx="944201" cy="308051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12223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" b="1" u="sng" kern="0" dirty="0" smtClean="0">
                <a:solidFill>
                  <a:srgbClr val="002060"/>
                </a:solidFill>
                <a:latin typeface="Corbel" pitchFamily="34" charset="0"/>
              </a:rPr>
              <a:t>ИМ. В.М. Матусевича</a:t>
            </a:r>
            <a:endParaRPr kumimoji="0" lang="ru-RU" sz="600" b="1" i="0" u="sng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orbel" pitchFamily="34" charset="0"/>
            </a:endParaRPr>
          </a:p>
        </p:txBody>
      </p:sp>
      <p:sp>
        <p:nvSpPr>
          <p:cNvPr id="321" name="Полилиния 320"/>
          <p:cNvSpPr/>
          <p:nvPr/>
        </p:nvSpPr>
        <p:spPr>
          <a:xfrm rot="5400000">
            <a:off x="5048056" y="2463481"/>
            <a:ext cx="177519" cy="129660"/>
          </a:xfrm>
          <a:custGeom>
            <a:avLst/>
            <a:gdLst>
              <a:gd name="connsiteX0" fmla="*/ 1428 w 130988"/>
              <a:gd name="connsiteY0" fmla="*/ 74170 h 156845"/>
              <a:gd name="connsiteX1" fmla="*/ 10953 w 130988"/>
              <a:gd name="connsiteY1" fmla="*/ 24164 h 156845"/>
              <a:gd name="connsiteX2" fmla="*/ 46672 w 130988"/>
              <a:gd name="connsiteY2" fmla="*/ 12258 h 156845"/>
              <a:gd name="connsiteX3" fmla="*/ 89534 w 130988"/>
              <a:gd name="connsiteY3" fmla="*/ 352 h 156845"/>
              <a:gd name="connsiteX4" fmla="*/ 106203 w 130988"/>
              <a:gd name="connsiteY4" fmla="*/ 26545 h 156845"/>
              <a:gd name="connsiteX5" fmla="*/ 70484 w 130988"/>
              <a:gd name="connsiteY5" fmla="*/ 45595 h 156845"/>
              <a:gd name="connsiteX6" fmla="*/ 94297 w 130988"/>
              <a:gd name="connsiteY6" fmla="*/ 86077 h 156845"/>
              <a:gd name="connsiteX7" fmla="*/ 125253 w 130988"/>
              <a:gd name="connsiteY7" fmla="*/ 114652 h 156845"/>
              <a:gd name="connsiteX8" fmla="*/ 130015 w 130988"/>
              <a:gd name="connsiteY8" fmla="*/ 136083 h 156845"/>
              <a:gd name="connsiteX9" fmla="*/ 113347 w 130988"/>
              <a:gd name="connsiteY9" fmla="*/ 150370 h 156845"/>
              <a:gd name="connsiteX10" fmla="*/ 63340 w 130988"/>
              <a:gd name="connsiteY10" fmla="*/ 155133 h 156845"/>
              <a:gd name="connsiteX11" fmla="*/ 37147 w 130988"/>
              <a:gd name="connsiteY11" fmla="*/ 121795 h 156845"/>
              <a:gd name="connsiteX12" fmla="*/ 1428 w 130988"/>
              <a:gd name="connsiteY12" fmla="*/ 74170 h 156845"/>
              <a:gd name="connsiteX0" fmla="*/ 1428 w 130988"/>
              <a:gd name="connsiteY0" fmla="*/ 74170 h 156845"/>
              <a:gd name="connsiteX1" fmla="*/ 10953 w 130988"/>
              <a:gd name="connsiteY1" fmla="*/ 24164 h 156845"/>
              <a:gd name="connsiteX2" fmla="*/ 46672 w 130988"/>
              <a:gd name="connsiteY2" fmla="*/ 12258 h 156845"/>
              <a:gd name="connsiteX3" fmla="*/ 89534 w 130988"/>
              <a:gd name="connsiteY3" fmla="*/ 352 h 156845"/>
              <a:gd name="connsiteX4" fmla="*/ 106203 w 130988"/>
              <a:gd name="connsiteY4" fmla="*/ 26545 h 156845"/>
              <a:gd name="connsiteX5" fmla="*/ 87812 w 130988"/>
              <a:gd name="connsiteY5" fmla="*/ 45595 h 156845"/>
              <a:gd name="connsiteX6" fmla="*/ 94297 w 130988"/>
              <a:gd name="connsiteY6" fmla="*/ 86077 h 156845"/>
              <a:gd name="connsiteX7" fmla="*/ 125253 w 130988"/>
              <a:gd name="connsiteY7" fmla="*/ 114652 h 156845"/>
              <a:gd name="connsiteX8" fmla="*/ 130015 w 130988"/>
              <a:gd name="connsiteY8" fmla="*/ 136083 h 156845"/>
              <a:gd name="connsiteX9" fmla="*/ 113347 w 130988"/>
              <a:gd name="connsiteY9" fmla="*/ 150370 h 156845"/>
              <a:gd name="connsiteX10" fmla="*/ 63340 w 130988"/>
              <a:gd name="connsiteY10" fmla="*/ 155133 h 156845"/>
              <a:gd name="connsiteX11" fmla="*/ 37147 w 130988"/>
              <a:gd name="connsiteY11" fmla="*/ 121795 h 156845"/>
              <a:gd name="connsiteX12" fmla="*/ 1428 w 130988"/>
              <a:gd name="connsiteY12" fmla="*/ 74170 h 156845"/>
              <a:gd name="connsiteX0" fmla="*/ 1428 w 130679"/>
              <a:gd name="connsiteY0" fmla="*/ 74170 h 156845"/>
              <a:gd name="connsiteX1" fmla="*/ 10953 w 130679"/>
              <a:gd name="connsiteY1" fmla="*/ 24164 h 156845"/>
              <a:gd name="connsiteX2" fmla="*/ 46672 w 130679"/>
              <a:gd name="connsiteY2" fmla="*/ 12258 h 156845"/>
              <a:gd name="connsiteX3" fmla="*/ 89534 w 130679"/>
              <a:gd name="connsiteY3" fmla="*/ 352 h 156845"/>
              <a:gd name="connsiteX4" fmla="*/ 106203 w 130679"/>
              <a:gd name="connsiteY4" fmla="*/ 26545 h 156845"/>
              <a:gd name="connsiteX5" fmla="*/ 87812 w 130679"/>
              <a:gd name="connsiteY5" fmla="*/ 45595 h 156845"/>
              <a:gd name="connsiteX6" fmla="*/ 105849 w 130679"/>
              <a:gd name="connsiteY6" fmla="*/ 79160 h 156845"/>
              <a:gd name="connsiteX7" fmla="*/ 125253 w 130679"/>
              <a:gd name="connsiteY7" fmla="*/ 114652 h 156845"/>
              <a:gd name="connsiteX8" fmla="*/ 130015 w 130679"/>
              <a:gd name="connsiteY8" fmla="*/ 136083 h 156845"/>
              <a:gd name="connsiteX9" fmla="*/ 113347 w 130679"/>
              <a:gd name="connsiteY9" fmla="*/ 150370 h 156845"/>
              <a:gd name="connsiteX10" fmla="*/ 63340 w 130679"/>
              <a:gd name="connsiteY10" fmla="*/ 155133 h 156845"/>
              <a:gd name="connsiteX11" fmla="*/ 37147 w 130679"/>
              <a:gd name="connsiteY11" fmla="*/ 121795 h 156845"/>
              <a:gd name="connsiteX12" fmla="*/ 1428 w 130679"/>
              <a:gd name="connsiteY12" fmla="*/ 74170 h 156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0679" h="156845">
                <a:moveTo>
                  <a:pt x="1428" y="74170"/>
                </a:moveTo>
                <a:cubicBezTo>
                  <a:pt x="-2938" y="57898"/>
                  <a:pt x="3412" y="34483"/>
                  <a:pt x="10953" y="24164"/>
                </a:cubicBezTo>
                <a:cubicBezTo>
                  <a:pt x="18494" y="13845"/>
                  <a:pt x="33575" y="16227"/>
                  <a:pt x="46672" y="12258"/>
                </a:cubicBezTo>
                <a:cubicBezTo>
                  <a:pt x="59769" y="8289"/>
                  <a:pt x="79612" y="-2029"/>
                  <a:pt x="89534" y="352"/>
                </a:cubicBezTo>
                <a:cubicBezTo>
                  <a:pt x="99456" y="2733"/>
                  <a:pt x="106490" y="19005"/>
                  <a:pt x="106203" y="26545"/>
                </a:cubicBezTo>
                <a:cubicBezTo>
                  <a:pt x="105916" y="34085"/>
                  <a:pt x="87871" y="36826"/>
                  <a:pt x="87812" y="45595"/>
                </a:cubicBezTo>
                <a:cubicBezTo>
                  <a:pt x="87753" y="54364"/>
                  <a:pt x="99609" y="67651"/>
                  <a:pt x="105849" y="79160"/>
                </a:cubicBezTo>
                <a:cubicBezTo>
                  <a:pt x="112089" y="90670"/>
                  <a:pt x="121225" y="105165"/>
                  <a:pt x="125253" y="114652"/>
                </a:cubicBezTo>
                <a:cubicBezTo>
                  <a:pt x="129281" y="124139"/>
                  <a:pt x="131999" y="130130"/>
                  <a:pt x="130015" y="136083"/>
                </a:cubicBezTo>
                <a:cubicBezTo>
                  <a:pt x="128031" y="142036"/>
                  <a:pt x="124460" y="147195"/>
                  <a:pt x="113347" y="150370"/>
                </a:cubicBezTo>
                <a:cubicBezTo>
                  <a:pt x="102234" y="153545"/>
                  <a:pt x="76040" y="159896"/>
                  <a:pt x="63340" y="155133"/>
                </a:cubicBezTo>
                <a:cubicBezTo>
                  <a:pt x="50640" y="150370"/>
                  <a:pt x="46672" y="130923"/>
                  <a:pt x="37147" y="121795"/>
                </a:cubicBezTo>
                <a:cubicBezTo>
                  <a:pt x="27622" y="112667"/>
                  <a:pt x="5794" y="90442"/>
                  <a:pt x="1428" y="7417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kern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322" name="AutoShape 459"/>
          <p:cNvSpPr>
            <a:spLocks noChangeAspect="1" noChangeArrowheads="1"/>
          </p:cNvSpPr>
          <p:nvPr/>
        </p:nvSpPr>
        <p:spPr bwMode="auto">
          <a:xfrm>
            <a:off x="5147223" y="2495204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323" name="Text Box 444"/>
          <p:cNvSpPr txBox="1">
            <a:spLocks noChangeAspect="1" noChangeArrowheads="1"/>
          </p:cNvSpPr>
          <p:nvPr/>
        </p:nvSpPr>
        <p:spPr bwMode="auto">
          <a:xfrm>
            <a:off x="5736991" y="3264965"/>
            <a:ext cx="944201" cy="308051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12223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1" i="0" u="sng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</a:rPr>
              <a:t>ЮЖНО-ВЕНИХЪЯРТСКОЕ</a:t>
            </a:r>
            <a:endParaRPr kumimoji="0" lang="ru-RU" sz="600" b="1" i="0" u="sng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orbel" pitchFamily="34" charset="0"/>
            </a:endParaRPr>
          </a:p>
        </p:txBody>
      </p:sp>
      <p:sp>
        <p:nvSpPr>
          <p:cNvPr id="324" name="Полилиния 323"/>
          <p:cNvSpPr/>
          <p:nvPr/>
        </p:nvSpPr>
        <p:spPr>
          <a:xfrm rot="5400000">
            <a:off x="5696128" y="3379566"/>
            <a:ext cx="177519" cy="129660"/>
          </a:xfrm>
          <a:custGeom>
            <a:avLst/>
            <a:gdLst>
              <a:gd name="connsiteX0" fmla="*/ 1428 w 130988"/>
              <a:gd name="connsiteY0" fmla="*/ 74170 h 156845"/>
              <a:gd name="connsiteX1" fmla="*/ 10953 w 130988"/>
              <a:gd name="connsiteY1" fmla="*/ 24164 h 156845"/>
              <a:gd name="connsiteX2" fmla="*/ 46672 w 130988"/>
              <a:gd name="connsiteY2" fmla="*/ 12258 h 156845"/>
              <a:gd name="connsiteX3" fmla="*/ 89534 w 130988"/>
              <a:gd name="connsiteY3" fmla="*/ 352 h 156845"/>
              <a:gd name="connsiteX4" fmla="*/ 106203 w 130988"/>
              <a:gd name="connsiteY4" fmla="*/ 26545 h 156845"/>
              <a:gd name="connsiteX5" fmla="*/ 70484 w 130988"/>
              <a:gd name="connsiteY5" fmla="*/ 45595 h 156845"/>
              <a:gd name="connsiteX6" fmla="*/ 94297 w 130988"/>
              <a:gd name="connsiteY6" fmla="*/ 86077 h 156845"/>
              <a:gd name="connsiteX7" fmla="*/ 125253 w 130988"/>
              <a:gd name="connsiteY7" fmla="*/ 114652 h 156845"/>
              <a:gd name="connsiteX8" fmla="*/ 130015 w 130988"/>
              <a:gd name="connsiteY8" fmla="*/ 136083 h 156845"/>
              <a:gd name="connsiteX9" fmla="*/ 113347 w 130988"/>
              <a:gd name="connsiteY9" fmla="*/ 150370 h 156845"/>
              <a:gd name="connsiteX10" fmla="*/ 63340 w 130988"/>
              <a:gd name="connsiteY10" fmla="*/ 155133 h 156845"/>
              <a:gd name="connsiteX11" fmla="*/ 37147 w 130988"/>
              <a:gd name="connsiteY11" fmla="*/ 121795 h 156845"/>
              <a:gd name="connsiteX12" fmla="*/ 1428 w 130988"/>
              <a:gd name="connsiteY12" fmla="*/ 74170 h 156845"/>
              <a:gd name="connsiteX0" fmla="*/ 1428 w 130988"/>
              <a:gd name="connsiteY0" fmla="*/ 74170 h 156845"/>
              <a:gd name="connsiteX1" fmla="*/ 10953 w 130988"/>
              <a:gd name="connsiteY1" fmla="*/ 24164 h 156845"/>
              <a:gd name="connsiteX2" fmla="*/ 46672 w 130988"/>
              <a:gd name="connsiteY2" fmla="*/ 12258 h 156845"/>
              <a:gd name="connsiteX3" fmla="*/ 89534 w 130988"/>
              <a:gd name="connsiteY3" fmla="*/ 352 h 156845"/>
              <a:gd name="connsiteX4" fmla="*/ 106203 w 130988"/>
              <a:gd name="connsiteY4" fmla="*/ 26545 h 156845"/>
              <a:gd name="connsiteX5" fmla="*/ 87812 w 130988"/>
              <a:gd name="connsiteY5" fmla="*/ 45595 h 156845"/>
              <a:gd name="connsiteX6" fmla="*/ 94297 w 130988"/>
              <a:gd name="connsiteY6" fmla="*/ 86077 h 156845"/>
              <a:gd name="connsiteX7" fmla="*/ 125253 w 130988"/>
              <a:gd name="connsiteY7" fmla="*/ 114652 h 156845"/>
              <a:gd name="connsiteX8" fmla="*/ 130015 w 130988"/>
              <a:gd name="connsiteY8" fmla="*/ 136083 h 156845"/>
              <a:gd name="connsiteX9" fmla="*/ 113347 w 130988"/>
              <a:gd name="connsiteY9" fmla="*/ 150370 h 156845"/>
              <a:gd name="connsiteX10" fmla="*/ 63340 w 130988"/>
              <a:gd name="connsiteY10" fmla="*/ 155133 h 156845"/>
              <a:gd name="connsiteX11" fmla="*/ 37147 w 130988"/>
              <a:gd name="connsiteY11" fmla="*/ 121795 h 156845"/>
              <a:gd name="connsiteX12" fmla="*/ 1428 w 130988"/>
              <a:gd name="connsiteY12" fmla="*/ 74170 h 156845"/>
              <a:gd name="connsiteX0" fmla="*/ 1428 w 130679"/>
              <a:gd name="connsiteY0" fmla="*/ 74170 h 156845"/>
              <a:gd name="connsiteX1" fmla="*/ 10953 w 130679"/>
              <a:gd name="connsiteY1" fmla="*/ 24164 h 156845"/>
              <a:gd name="connsiteX2" fmla="*/ 46672 w 130679"/>
              <a:gd name="connsiteY2" fmla="*/ 12258 h 156845"/>
              <a:gd name="connsiteX3" fmla="*/ 89534 w 130679"/>
              <a:gd name="connsiteY3" fmla="*/ 352 h 156845"/>
              <a:gd name="connsiteX4" fmla="*/ 106203 w 130679"/>
              <a:gd name="connsiteY4" fmla="*/ 26545 h 156845"/>
              <a:gd name="connsiteX5" fmla="*/ 87812 w 130679"/>
              <a:gd name="connsiteY5" fmla="*/ 45595 h 156845"/>
              <a:gd name="connsiteX6" fmla="*/ 105849 w 130679"/>
              <a:gd name="connsiteY6" fmla="*/ 79160 h 156845"/>
              <a:gd name="connsiteX7" fmla="*/ 125253 w 130679"/>
              <a:gd name="connsiteY7" fmla="*/ 114652 h 156845"/>
              <a:gd name="connsiteX8" fmla="*/ 130015 w 130679"/>
              <a:gd name="connsiteY8" fmla="*/ 136083 h 156845"/>
              <a:gd name="connsiteX9" fmla="*/ 113347 w 130679"/>
              <a:gd name="connsiteY9" fmla="*/ 150370 h 156845"/>
              <a:gd name="connsiteX10" fmla="*/ 63340 w 130679"/>
              <a:gd name="connsiteY10" fmla="*/ 155133 h 156845"/>
              <a:gd name="connsiteX11" fmla="*/ 37147 w 130679"/>
              <a:gd name="connsiteY11" fmla="*/ 121795 h 156845"/>
              <a:gd name="connsiteX12" fmla="*/ 1428 w 130679"/>
              <a:gd name="connsiteY12" fmla="*/ 74170 h 156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0679" h="156845">
                <a:moveTo>
                  <a:pt x="1428" y="74170"/>
                </a:moveTo>
                <a:cubicBezTo>
                  <a:pt x="-2938" y="57898"/>
                  <a:pt x="3412" y="34483"/>
                  <a:pt x="10953" y="24164"/>
                </a:cubicBezTo>
                <a:cubicBezTo>
                  <a:pt x="18494" y="13845"/>
                  <a:pt x="33575" y="16227"/>
                  <a:pt x="46672" y="12258"/>
                </a:cubicBezTo>
                <a:cubicBezTo>
                  <a:pt x="59769" y="8289"/>
                  <a:pt x="79612" y="-2029"/>
                  <a:pt x="89534" y="352"/>
                </a:cubicBezTo>
                <a:cubicBezTo>
                  <a:pt x="99456" y="2733"/>
                  <a:pt x="106490" y="19005"/>
                  <a:pt x="106203" y="26545"/>
                </a:cubicBezTo>
                <a:cubicBezTo>
                  <a:pt x="105916" y="34085"/>
                  <a:pt x="87871" y="36826"/>
                  <a:pt x="87812" y="45595"/>
                </a:cubicBezTo>
                <a:cubicBezTo>
                  <a:pt x="87753" y="54364"/>
                  <a:pt x="99609" y="67651"/>
                  <a:pt x="105849" y="79160"/>
                </a:cubicBezTo>
                <a:cubicBezTo>
                  <a:pt x="112089" y="90670"/>
                  <a:pt x="121225" y="105165"/>
                  <a:pt x="125253" y="114652"/>
                </a:cubicBezTo>
                <a:cubicBezTo>
                  <a:pt x="129281" y="124139"/>
                  <a:pt x="131999" y="130130"/>
                  <a:pt x="130015" y="136083"/>
                </a:cubicBezTo>
                <a:cubicBezTo>
                  <a:pt x="128031" y="142036"/>
                  <a:pt x="124460" y="147195"/>
                  <a:pt x="113347" y="150370"/>
                </a:cubicBezTo>
                <a:cubicBezTo>
                  <a:pt x="102234" y="153545"/>
                  <a:pt x="76040" y="159896"/>
                  <a:pt x="63340" y="155133"/>
                </a:cubicBezTo>
                <a:cubicBezTo>
                  <a:pt x="50640" y="150370"/>
                  <a:pt x="46672" y="130923"/>
                  <a:pt x="37147" y="121795"/>
                </a:cubicBezTo>
                <a:cubicBezTo>
                  <a:pt x="27622" y="112667"/>
                  <a:pt x="5794" y="90442"/>
                  <a:pt x="1428" y="7417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kern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325" name="AutoShape 459"/>
          <p:cNvSpPr>
            <a:spLocks noChangeAspect="1" noChangeArrowheads="1"/>
          </p:cNvSpPr>
          <p:nvPr/>
        </p:nvSpPr>
        <p:spPr bwMode="auto">
          <a:xfrm>
            <a:off x="5795295" y="3411289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326" name="Text Box 444"/>
          <p:cNvSpPr txBox="1">
            <a:spLocks noChangeAspect="1" noChangeArrowheads="1"/>
          </p:cNvSpPr>
          <p:nvPr/>
        </p:nvSpPr>
        <p:spPr bwMode="auto">
          <a:xfrm>
            <a:off x="5448960" y="3068960"/>
            <a:ext cx="777176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12223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1" i="0" u="sng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</a:rPr>
              <a:t>АЙ-ЯУНСКОЕ</a:t>
            </a:r>
            <a:endParaRPr kumimoji="0" lang="ru-RU" sz="600" b="1" i="0" u="sng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orbel" pitchFamily="34" charset="0"/>
            </a:endParaRPr>
          </a:p>
        </p:txBody>
      </p:sp>
      <p:sp>
        <p:nvSpPr>
          <p:cNvPr id="327" name="Полилиния 326"/>
          <p:cNvSpPr/>
          <p:nvPr/>
        </p:nvSpPr>
        <p:spPr>
          <a:xfrm rot="5400000">
            <a:off x="5408096" y="3183561"/>
            <a:ext cx="177519" cy="129660"/>
          </a:xfrm>
          <a:custGeom>
            <a:avLst/>
            <a:gdLst>
              <a:gd name="connsiteX0" fmla="*/ 1428 w 130988"/>
              <a:gd name="connsiteY0" fmla="*/ 74170 h 156845"/>
              <a:gd name="connsiteX1" fmla="*/ 10953 w 130988"/>
              <a:gd name="connsiteY1" fmla="*/ 24164 h 156845"/>
              <a:gd name="connsiteX2" fmla="*/ 46672 w 130988"/>
              <a:gd name="connsiteY2" fmla="*/ 12258 h 156845"/>
              <a:gd name="connsiteX3" fmla="*/ 89534 w 130988"/>
              <a:gd name="connsiteY3" fmla="*/ 352 h 156845"/>
              <a:gd name="connsiteX4" fmla="*/ 106203 w 130988"/>
              <a:gd name="connsiteY4" fmla="*/ 26545 h 156845"/>
              <a:gd name="connsiteX5" fmla="*/ 70484 w 130988"/>
              <a:gd name="connsiteY5" fmla="*/ 45595 h 156845"/>
              <a:gd name="connsiteX6" fmla="*/ 94297 w 130988"/>
              <a:gd name="connsiteY6" fmla="*/ 86077 h 156845"/>
              <a:gd name="connsiteX7" fmla="*/ 125253 w 130988"/>
              <a:gd name="connsiteY7" fmla="*/ 114652 h 156845"/>
              <a:gd name="connsiteX8" fmla="*/ 130015 w 130988"/>
              <a:gd name="connsiteY8" fmla="*/ 136083 h 156845"/>
              <a:gd name="connsiteX9" fmla="*/ 113347 w 130988"/>
              <a:gd name="connsiteY9" fmla="*/ 150370 h 156845"/>
              <a:gd name="connsiteX10" fmla="*/ 63340 w 130988"/>
              <a:gd name="connsiteY10" fmla="*/ 155133 h 156845"/>
              <a:gd name="connsiteX11" fmla="*/ 37147 w 130988"/>
              <a:gd name="connsiteY11" fmla="*/ 121795 h 156845"/>
              <a:gd name="connsiteX12" fmla="*/ 1428 w 130988"/>
              <a:gd name="connsiteY12" fmla="*/ 74170 h 156845"/>
              <a:gd name="connsiteX0" fmla="*/ 1428 w 130988"/>
              <a:gd name="connsiteY0" fmla="*/ 74170 h 156845"/>
              <a:gd name="connsiteX1" fmla="*/ 10953 w 130988"/>
              <a:gd name="connsiteY1" fmla="*/ 24164 h 156845"/>
              <a:gd name="connsiteX2" fmla="*/ 46672 w 130988"/>
              <a:gd name="connsiteY2" fmla="*/ 12258 h 156845"/>
              <a:gd name="connsiteX3" fmla="*/ 89534 w 130988"/>
              <a:gd name="connsiteY3" fmla="*/ 352 h 156845"/>
              <a:gd name="connsiteX4" fmla="*/ 106203 w 130988"/>
              <a:gd name="connsiteY4" fmla="*/ 26545 h 156845"/>
              <a:gd name="connsiteX5" fmla="*/ 87812 w 130988"/>
              <a:gd name="connsiteY5" fmla="*/ 45595 h 156845"/>
              <a:gd name="connsiteX6" fmla="*/ 94297 w 130988"/>
              <a:gd name="connsiteY6" fmla="*/ 86077 h 156845"/>
              <a:gd name="connsiteX7" fmla="*/ 125253 w 130988"/>
              <a:gd name="connsiteY7" fmla="*/ 114652 h 156845"/>
              <a:gd name="connsiteX8" fmla="*/ 130015 w 130988"/>
              <a:gd name="connsiteY8" fmla="*/ 136083 h 156845"/>
              <a:gd name="connsiteX9" fmla="*/ 113347 w 130988"/>
              <a:gd name="connsiteY9" fmla="*/ 150370 h 156845"/>
              <a:gd name="connsiteX10" fmla="*/ 63340 w 130988"/>
              <a:gd name="connsiteY10" fmla="*/ 155133 h 156845"/>
              <a:gd name="connsiteX11" fmla="*/ 37147 w 130988"/>
              <a:gd name="connsiteY11" fmla="*/ 121795 h 156845"/>
              <a:gd name="connsiteX12" fmla="*/ 1428 w 130988"/>
              <a:gd name="connsiteY12" fmla="*/ 74170 h 156845"/>
              <a:gd name="connsiteX0" fmla="*/ 1428 w 130679"/>
              <a:gd name="connsiteY0" fmla="*/ 74170 h 156845"/>
              <a:gd name="connsiteX1" fmla="*/ 10953 w 130679"/>
              <a:gd name="connsiteY1" fmla="*/ 24164 h 156845"/>
              <a:gd name="connsiteX2" fmla="*/ 46672 w 130679"/>
              <a:gd name="connsiteY2" fmla="*/ 12258 h 156845"/>
              <a:gd name="connsiteX3" fmla="*/ 89534 w 130679"/>
              <a:gd name="connsiteY3" fmla="*/ 352 h 156845"/>
              <a:gd name="connsiteX4" fmla="*/ 106203 w 130679"/>
              <a:gd name="connsiteY4" fmla="*/ 26545 h 156845"/>
              <a:gd name="connsiteX5" fmla="*/ 87812 w 130679"/>
              <a:gd name="connsiteY5" fmla="*/ 45595 h 156845"/>
              <a:gd name="connsiteX6" fmla="*/ 105849 w 130679"/>
              <a:gd name="connsiteY6" fmla="*/ 79160 h 156845"/>
              <a:gd name="connsiteX7" fmla="*/ 125253 w 130679"/>
              <a:gd name="connsiteY7" fmla="*/ 114652 h 156845"/>
              <a:gd name="connsiteX8" fmla="*/ 130015 w 130679"/>
              <a:gd name="connsiteY8" fmla="*/ 136083 h 156845"/>
              <a:gd name="connsiteX9" fmla="*/ 113347 w 130679"/>
              <a:gd name="connsiteY9" fmla="*/ 150370 h 156845"/>
              <a:gd name="connsiteX10" fmla="*/ 63340 w 130679"/>
              <a:gd name="connsiteY10" fmla="*/ 155133 h 156845"/>
              <a:gd name="connsiteX11" fmla="*/ 37147 w 130679"/>
              <a:gd name="connsiteY11" fmla="*/ 121795 h 156845"/>
              <a:gd name="connsiteX12" fmla="*/ 1428 w 130679"/>
              <a:gd name="connsiteY12" fmla="*/ 74170 h 156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0679" h="156845">
                <a:moveTo>
                  <a:pt x="1428" y="74170"/>
                </a:moveTo>
                <a:cubicBezTo>
                  <a:pt x="-2938" y="57898"/>
                  <a:pt x="3412" y="34483"/>
                  <a:pt x="10953" y="24164"/>
                </a:cubicBezTo>
                <a:cubicBezTo>
                  <a:pt x="18494" y="13845"/>
                  <a:pt x="33575" y="16227"/>
                  <a:pt x="46672" y="12258"/>
                </a:cubicBezTo>
                <a:cubicBezTo>
                  <a:pt x="59769" y="8289"/>
                  <a:pt x="79612" y="-2029"/>
                  <a:pt x="89534" y="352"/>
                </a:cubicBezTo>
                <a:cubicBezTo>
                  <a:pt x="99456" y="2733"/>
                  <a:pt x="106490" y="19005"/>
                  <a:pt x="106203" y="26545"/>
                </a:cubicBezTo>
                <a:cubicBezTo>
                  <a:pt x="105916" y="34085"/>
                  <a:pt x="87871" y="36826"/>
                  <a:pt x="87812" y="45595"/>
                </a:cubicBezTo>
                <a:cubicBezTo>
                  <a:pt x="87753" y="54364"/>
                  <a:pt x="99609" y="67651"/>
                  <a:pt x="105849" y="79160"/>
                </a:cubicBezTo>
                <a:cubicBezTo>
                  <a:pt x="112089" y="90670"/>
                  <a:pt x="121225" y="105165"/>
                  <a:pt x="125253" y="114652"/>
                </a:cubicBezTo>
                <a:cubicBezTo>
                  <a:pt x="129281" y="124139"/>
                  <a:pt x="131999" y="130130"/>
                  <a:pt x="130015" y="136083"/>
                </a:cubicBezTo>
                <a:cubicBezTo>
                  <a:pt x="128031" y="142036"/>
                  <a:pt x="124460" y="147195"/>
                  <a:pt x="113347" y="150370"/>
                </a:cubicBezTo>
                <a:cubicBezTo>
                  <a:pt x="102234" y="153545"/>
                  <a:pt x="76040" y="159896"/>
                  <a:pt x="63340" y="155133"/>
                </a:cubicBezTo>
                <a:cubicBezTo>
                  <a:pt x="50640" y="150370"/>
                  <a:pt x="46672" y="130923"/>
                  <a:pt x="37147" y="121795"/>
                </a:cubicBezTo>
                <a:cubicBezTo>
                  <a:pt x="27622" y="112667"/>
                  <a:pt x="5794" y="90442"/>
                  <a:pt x="1428" y="7417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kern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328" name="AutoShape 459"/>
          <p:cNvSpPr>
            <a:spLocks noChangeAspect="1" noChangeArrowheads="1"/>
          </p:cNvSpPr>
          <p:nvPr/>
        </p:nvSpPr>
        <p:spPr bwMode="auto">
          <a:xfrm>
            <a:off x="5507263" y="3215284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329" name="Text Box 444"/>
          <p:cNvSpPr txBox="1">
            <a:spLocks noChangeAspect="1" noChangeArrowheads="1"/>
          </p:cNvSpPr>
          <p:nvPr/>
        </p:nvSpPr>
        <p:spPr bwMode="auto">
          <a:xfrm>
            <a:off x="4953000" y="2925250"/>
            <a:ext cx="777176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12223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1" i="0" u="sng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</a:rPr>
              <a:t>СОСНОВОЕ</a:t>
            </a:r>
            <a:endParaRPr kumimoji="0" lang="ru-RU" sz="600" b="1" i="0" u="sng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orbel" pitchFamily="34" charset="0"/>
            </a:endParaRPr>
          </a:p>
        </p:txBody>
      </p:sp>
      <p:sp>
        <p:nvSpPr>
          <p:cNvPr id="330" name="Полилиния 329"/>
          <p:cNvSpPr/>
          <p:nvPr/>
        </p:nvSpPr>
        <p:spPr>
          <a:xfrm rot="5400000">
            <a:off x="5181212" y="3114460"/>
            <a:ext cx="177519" cy="129660"/>
          </a:xfrm>
          <a:custGeom>
            <a:avLst/>
            <a:gdLst>
              <a:gd name="connsiteX0" fmla="*/ 1428 w 130988"/>
              <a:gd name="connsiteY0" fmla="*/ 74170 h 156845"/>
              <a:gd name="connsiteX1" fmla="*/ 10953 w 130988"/>
              <a:gd name="connsiteY1" fmla="*/ 24164 h 156845"/>
              <a:gd name="connsiteX2" fmla="*/ 46672 w 130988"/>
              <a:gd name="connsiteY2" fmla="*/ 12258 h 156845"/>
              <a:gd name="connsiteX3" fmla="*/ 89534 w 130988"/>
              <a:gd name="connsiteY3" fmla="*/ 352 h 156845"/>
              <a:gd name="connsiteX4" fmla="*/ 106203 w 130988"/>
              <a:gd name="connsiteY4" fmla="*/ 26545 h 156845"/>
              <a:gd name="connsiteX5" fmla="*/ 70484 w 130988"/>
              <a:gd name="connsiteY5" fmla="*/ 45595 h 156845"/>
              <a:gd name="connsiteX6" fmla="*/ 94297 w 130988"/>
              <a:gd name="connsiteY6" fmla="*/ 86077 h 156845"/>
              <a:gd name="connsiteX7" fmla="*/ 125253 w 130988"/>
              <a:gd name="connsiteY7" fmla="*/ 114652 h 156845"/>
              <a:gd name="connsiteX8" fmla="*/ 130015 w 130988"/>
              <a:gd name="connsiteY8" fmla="*/ 136083 h 156845"/>
              <a:gd name="connsiteX9" fmla="*/ 113347 w 130988"/>
              <a:gd name="connsiteY9" fmla="*/ 150370 h 156845"/>
              <a:gd name="connsiteX10" fmla="*/ 63340 w 130988"/>
              <a:gd name="connsiteY10" fmla="*/ 155133 h 156845"/>
              <a:gd name="connsiteX11" fmla="*/ 37147 w 130988"/>
              <a:gd name="connsiteY11" fmla="*/ 121795 h 156845"/>
              <a:gd name="connsiteX12" fmla="*/ 1428 w 130988"/>
              <a:gd name="connsiteY12" fmla="*/ 74170 h 156845"/>
              <a:gd name="connsiteX0" fmla="*/ 1428 w 130988"/>
              <a:gd name="connsiteY0" fmla="*/ 74170 h 156845"/>
              <a:gd name="connsiteX1" fmla="*/ 10953 w 130988"/>
              <a:gd name="connsiteY1" fmla="*/ 24164 h 156845"/>
              <a:gd name="connsiteX2" fmla="*/ 46672 w 130988"/>
              <a:gd name="connsiteY2" fmla="*/ 12258 h 156845"/>
              <a:gd name="connsiteX3" fmla="*/ 89534 w 130988"/>
              <a:gd name="connsiteY3" fmla="*/ 352 h 156845"/>
              <a:gd name="connsiteX4" fmla="*/ 106203 w 130988"/>
              <a:gd name="connsiteY4" fmla="*/ 26545 h 156845"/>
              <a:gd name="connsiteX5" fmla="*/ 87812 w 130988"/>
              <a:gd name="connsiteY5" fmla="*/ 45595 h 156845"/>
              <a:gd name="connsiteX6" fmla="*/ 94297 w 130988"/>
              <a:gd name="connsiteY6" fmla="*/ 86077 h 156845"/>
              <a:gd name="connsiteX7" fmla="*/ 125253 w 130988"/>
              <a:gd name="connsiteY7" fmla="*/ 114652 h 156845"/>
              <a:gd name="connsiteX8" fmla="*/ 130015 w 130988"/>
              <a:gd name="connsiteY8" fmla="*/ 136083 h 156845"/>
              <a:gd name="connsiteX9" fmla="*/ 113347 w 130988"/>
              <a:gd name="connsiteY9" fmla="*/ 150370 h 156845"/>
              <a:gd name="connsiteX10" fmla="*/ 63340 w 130988"/>
              <a:gd name="connsiteY10" fmla="*/ 155133 h 156845"/>
              <a:gd name="connsiteX11" fmla="*/ 37147 w 130988"/>
              <a:gd name="connsiteY11" fmla="*/ 121795 h 156845"/>
              <a:gd name="connsiteX12" fmla="*/ 1428 w 130988"/>
              <a:gd name="connsiteY12" fmla="*/ 74170 h 156845"/>
              <a:gd name="connsiteX0" fmla="*/ 1428 w 130679"/>
              <a:gd name="connsiteY0" fmla="*/ 74170 h 156845"/>
              <a:gd name="connsiteX1" fmla="*/ 10953 w 130679"/>
              <a:gd name="connsiteY1" fmla="*/ 24164 h 156845"/>
              <a:gd name="connsiteX2" fmla="*/ 46672 w 130679"/>
              <a:gd name="connsiteY2" fmla="*/ 12258 h 156845"/>
              <a:gd name="connsiteX3" fmla="*/ 89534 w 130679"/>
              <a:gd name="connsiteY3" fmla="*/ 352 h 156845"/>
              <a:gd name="connsiteX4" fmla="*/ 106203 w 130679"/>
              <a:gd name="connsiteY4" fmla="*/ 26545 h 156845"/>
              <a:gd name="connsiteX5" fmla="*/ 87812 w 130679"/>
              <a:gd name="connsiteY5" fmla="*/ 45595 h 156845"/>
              <a:gd name="connsiteX6" fmla="*/ 105849 w 130679"/>
              <a:gd name="connsiteY6" fmla="*/ 79160 h 156845"/>
              <a:gd name="connsiteX7" fmla="*/ 125253 w 130679"/>
              <a:gd name="connsiteY7" fmla="*/ 114652 h 156845"/>
              <a:gd name="connsiteX8" fmla="*/ 130015 w 130679"/>
              <a:gd name="connsiteY8" fmla="*/ 136083 h 156845"/>
              <a:gd name="connsiteX9" fmla="*/ 113347 w 130679"/>
              <a:gd name="connsiteY9" fmla="*/ 150370 h 156845"/>
              <a:gd name="connsiteX10" fmla="*/ 63340 w 130679"/>
              <a:gd name="connsiteY10" fmla="*/ 155133 h 156845"/>
              <a:gd name="connsiteX11" fmla="*/ 37147 w 130679"/>
              <a:gd name="connsiteY11" fmla="*/ 121795 h 156845"/>
              <a:gd name="connsiteX12" fmla="*/ 1428 w 130679"/>
              <a:gd name="connsiteY12" fmla="*/ 74170 h 156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0679" h="156845">
                <a:moveTo>
                  <a:pt x="1428" y="74170"/>
                </a:moveTo>
                <a:cubicBezTo>
                  <a:pt x="-2938" y="57898"/>
                  <a:pt x="3412" y="34483"/>
                  <a:pt x="10953" y="24164"/>
                </a:cubicBezTo>
                <a:cubicBezTo>
                  <a:pt x="18494" y="13845"/>
                  <a:pt x="33575" y="16227"/>
                  <a:pt x="46672" y="12258"/>
                </a:cubicBezTo>
                <a:cubicBezTo>
                  <a:pt x="59769" y="8289"/>
                  <a:pt x="79612" y="-2029"/>
                  <a:pt x="89534" y="352"/>
                </a:cubicBezTo>
                <a:cubicBezTo>
                  <a:pt x="99456" y="2733"/>
                  <a:pt x="106490" y="19005"/>
                  <a:pt x="106203" y="26545"/>
                </a:cubicBezTo>
                <a:cubicBezTo>
                  <a:pt x="105916" y="34085"/>
                  <a:pt x="87871" y="36826"/>
                  <a:pt x="87812" y="45595"/>
                </a:cubicBezTo>
                <a:cubicBezTo>
                  <a:pt x="87753" y="54364"/>
                  <a:pt x="99609" y="67651"/>
                  <a:pt x="105849" y="79160"/>
                </a:cubicBezTo>
                <a:cubicBezTo>
                  <a:pt x="112089" y="90670"/>
                  <a:pt x="121225" y="105165"/>
                  <a:pt x="125253" y="114652"/>
                </a:cubicBezTo>
                <a:cubicBezTo>
                  <a:pt x="129281" y="124139"/>
                  <a:pt x="131999" y="130130"/>
                  <a:pt x="130015" y="136083"/>
                </a:cubicBezTo>
                <a:cubicBezTo>
                  <a:pt x="128031" y="142036"/>
                  <a:pt x="124460" y="147195"/>
                  <a:pt x="113347" y="150370"/>
                </a:cubicBezTo>
                <a:cubicBezTo>
                  <a:pt x="102234" y="153545"/>
                  <a:pt x="76040" y="159896"/>
                  <a:pt x="63340" y="155133"/>
                </a:cubicBezTo>
                <a:cubicBezTo>
                  <a:pt x="50640" y="150370"/>
                  <a:pt x="46672" y="130923"/>
                  <a:pt x="37147" y="121795"/>
                </a:cubicBezTo>
                <a:cubicBezTo>
                  <a:pt x="27622" y="112667"/>
                  <a:pt x="5794" y="90442"/>
                  <a:pt x="1428" y="7417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kern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331" name="AutoShape 459"/>
          <p:cNvSpPr>
            <a:spLocks noChangeAspect="1" noChangeArrowheads="1"/>
          </p:cNvSpPr>
          <p:nvPr/>
        </p:nvSpPr>
        <p:spPr bwMode="auto">
          <a:xfrm>
            <a:off x="5280379" y="3146183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332" name="Text Box 444"/>
          <p:cNvSpPr txBox="1">
            <a:spLocks noChangeAspect="1" noChangeArrowheads="1"/>
          </p:cNvSpPr>
          <p:nvPr/>
        </p:nvSpPr>
        <p:spPr bwMode="auto">
          <a:xfrm>
            <a:off x="3762364" y="4822553"/>
            <a:ext cx="868736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12223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1" i="0" u="sng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</a:rPr>
              <a:t>ТАМАРГИНСКОЕ</a:t>
            </a:r>
            <a:endParaRPr kumimoji="0" lang="ru-RU" sz="600" b="1" i="0" u="sng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orbel" pitchFamily="34" charset="0"/>
            </a:endParaRPr>
          </a:p>
        </p:txBody>
      </p:sp>
      <p:sp>
        <p:nvSpPr>
          <p:cNvPr id="333" name="Полилиния 332"/>
          <p:cNvSpPr/>
          <p:nvPr/>
        </p:nvSpPr>
        <p:spPr>
          <a:xfrm rot="5400000">
            <a:off x="4473143" y="4885550"/>
            <a:ext cx="161607" cy="78026"/>
          </a:xfrm>
          <a:custGeom>
            <a:avLst/>
            <a:gdLst>
              <a:gd name="connsiteX0" fmla="*/ 1428 w 130988"/>
              <a:gd name="connsiteY0" fmla="*/ 74170 h 156845"/>
              <a:gd name="connsiteX1" fmla="*/ 10953 w 130988"/>
              <a:gd name="connsiteY1" fmla="*/ 24164 h 156845"/>
              <a:gd name="connsiteX2" fmla="*/ 46672 w 130988"/>
              <a:gd name="connsiteY2" fmla="*/ 12258 h 156845"/>
              <a:gd name="connsiteX3" fmla="*/ 89534 w 130988"/>
              <a:gd name="connsiteY3" fmla="*/ 352 h 156845"/>
              <a:gd name="connsiteX4" fmla="*/ 106203 w 130988"/>
              <a:gd name="connsiteY4" fmla="*/ 26545 h 156845"/>
              <a:gd name="connsiteX5" fmla="*/ 70484 w 130988"/>
              <a:gd name="connsiteY5" fmla="*/ 45595 h 156845"/>
              <a:gd name="connsiteX6" fmla="*/ 94297 w 130988"/>
              <a:gd name="connsiteY6" fmla="*/ 86077 h 156845"/>
              <a:gd name="connsiteX7" fmla="*/ 125253 w 130988"/>
              <a:gd name="connsiteY7" fmla="*/ 114652 h 156845"/>
              <a:gd name="connsiteX8" fmla="*/ 130015 w 130988"/>
              <a:gd name="connsiteY8" fmla="*/ 136083 h 156845"/>
              <a:gd name="connsiteX9" fmla="*/ 113347 w 130988"/>
              <a:gd name="connsiteY9" fmla="*/ 150370 h 156845"/>
              <a:gd name="connsiteX10" fmla="*/ 63340 w 130988"/>
              <a:gd name="connsiteY10" fmla="*/ 155133 h 156845"/>
              <a:gd name="connsiteX11" fmla="*/ 37147 w 130988"/>
              <a:gd name="connsiteY11" fmla="*/ 121795 h 156845"/>
              <a:gd name="connsiteX12" fmla="*/ 1428 w 130988"/>
              <a:gd name="connsiteY12" fmla="*/ 74170 h 156845"/>
              <a:gd name="connsiteX0" fmla="*/ 1428 w 130988"/>
              <a:gd name="connsiteY0" fmla="*/ 74170 h 156845"/>
              <a:gd name="connsiteX1" fmla="*/ 10953 w 130988"/>
              <a:gd name="connsiteY1" fmla="*/ 24164 h 156845"/>
              <a:gd name="connsiteX2" fmla="*/ 46672 w 130988"/>
              <a:gd name="connsiteY2" fmla="*/ 12258 h 156845"/>
              <a:gd name="connsiteX3" fmla="*/ 89534 w 130988"/>
              <a:gd name="connsiteY3" fmla="*/ 352 h 156845"/>
              <a:gd name="connsiteX4" fmla="*/ 106203 w 130988"/>
              <a:gd name="connsiteY4" fmla="*/ 26545 h 156845"/>
              <a:gd name="connsiteX5" fmla="*/ 87812 w 130988"/>
              <a:gd name="connsiteY5" fmla="*/ 45595 h 156845"/>
              <a:gd name="connsiteX6" fmla="*/ 94297 w 130988"/>
              <a:gd name="connsiteY6" fmla="*/ 86077 h 156845"/>
              <a:gd name="connsiteX7" fmla="*/ 125253 w 130988"/>
              <a:gd name="connsiteY7" fmla="*/ 114652 h 156845"/>
              <a:gd name="connsiteX8" fmla="*/ 130015 w 130988"/>
              <a:gd name="connsiteY8" fmla="*/ 136083 h 156845"/>
              <a:gd name="connsiteX9" fmla="*/ 113347 w 130988"/>
              <a:gd name="connsiteY9" fmla="*/ 150370 h 156845"/>
              <a:gd name="connsiteX10" fmla="*/ 63340 w 130988"/>
              <a:gd name="connsiteY10" fmla="*/ 155133 h 156845"/>
              <a:gd name="connsiteX11" fmla="*/ 37147 w 130988"/>
              <a:gd name="connsiteY11" fmla="*/ 121795 h 156845"/>
              <a:gd name="connsiteX12" fmla="*/ 1428 w 130988"/>
              <a:gd name="connsiteY12" fmla="*/ 74170 h 156845"/>
              <a:gd name="connsiteX0" fmla="*/ 1428 w 130679"/>
              <a:gd name="connsiteY0" fmla="*/ 74170 h 156845"/>
              <a:gd name="connsiteX1" fmla="*/ 10953 w 130679"/>
              <a:gd name="connsiteY1" fmla="*/ 24164 h 156845"/>
              <a:gd name="connsiteX2" fmla="*/ 46672 w 130679"/>
              <a:gd name="connsiteY2" fmla="*/ 12258 h 156845"/>
              <a:gd name="connsiteX3" fmla="*/ 89534 w 130679"/>
              <a:gd name="connsiteY3" fmla="*/ 352 h 156845"/>
              <a:gd name="connsiteX4" fmla="*/ 106203 w 130679"/>
              <a:gd name="connsiteY4" fmla="*/ 26545 h 156845"/>
              <a:gd name="connsiteX5" fmla="*/ 87812 w 130679"/>
              <a:gd name="connsiteY5" fmla="*/ 45595 h 156845"/>
              <a:gd name="connsiteX6" fmla="*/ 105849 w 130679"/>
              <a:gd name="connsiteY6" fmla="*/ 79160 h 156845"/>
              <a:gd name="connsiteX7" fmla="*/ 125253 w 130679"/>
              <a:gd name="connsiteY7" fmla="*/ 114652 h 156845"/>
              <a:gd name="connsiteX8" fmla="*/ 130015 w 130679"/>
              <a:gd name="connsiteY8" fmla="*/ 136083 h 156845"/>
              <a:gd name="connsiteX9" fmla="*/ 113347 w 130679"/>
              <a:gd name="connsiteY9" fmla="*/ 150370 h 156845"/>
              <a:gd name="connsiteX10" fmla="*/ 63340 w 130679"/>
              <a:gd name="connsiteY10" fmla="*/ 155133 h 156845"/>
              <a:gd name="connsiteX11" fmla="*/ 37147 w 130679"/>
              <a:gd name="connsiteY11" fmla="*/ 121795 h 156845"/>
              <a:gd name="connsiteX12" fmla="*/ 1428 w 130679"/>
              <a:gd name="connsiteY12" fmla="*/ 74170 h 156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0679" h="156845">
                <a:moveTo>
                  <a:pt x="1428" y="74170"/>
                </a:moveTo>
                <a:cubicBezTo>
                  <a:pt x="-2938" y="57898"/>
                  <a:pt x="3412" y="34483"/>
                  <a:pt x="10953" y="24164"/>
                </a:cubicBezTo>
                <a:cubicBezTo>
                  <a:pt x="18494" y="13845"/>
                  <a:pt x="33575" y="16227"/>
                  <a:pt x="46672" y="12258"/>
                </a:cubicBezTo>
                <a:cubicBezTo>
                  <a:pt x="59769" y="8289"/>
                  <a:pt x="79612" y="-2029"/>
                  <a:pt x="89534" y="352"/>
                </a:cubicBezTo>
                <a:cubicBezTo>
                  <a:pt x="99456" y="2733"/>
                  <a:pt x="106490" y="19005"/>
                  <a:pt x="106203" y="26545"/>
                </a:cubicBezTo>
                <a:cubicBezTo>
                  <a:pt x="105916" y="34085"/>
                  <a:pt x="87871" y="36826"/>
                  <a:pt x="87812" y="45595"/>
                </a:cubicBezTo>
                <a:cubicBezTo>
                  <a:pt x="87753" y="54364"/>
                  <a:pt x="99609" y="67651"/>
                  <a:pt x="105849" y="79160"/>
                </a:cubicBezTo>
                <a:cubicBezTo>
                  <a:pt x="112089" y="90670"/>
                  <a:pt x="121225" y="105165"/>
                  <a:pt x="125253" y="114652"/>
                </a:cubicBezTo>
                <a:cubicBezTo>
                  <a:pt x="129281" y="124139"/>
                  <a:pt x="131999" y="130130"/>
                  <a:pt x="130015" y="136083"/>
                </a:cubicBezTo>
                <a:cubicBezTo>
                  <a:pt x="128031" y="142036"/>
                  <a:pt x="124460" y="147195"/>
                  <a:pt x="113347" y="150370"/>
                </a:cubicBezTo>
                <a:cubicBezTo>
                  <a:pt x="102234" y="153545"/>
                  <a:pt x="76040" y="159896"/>
                  <a:pt x="63340" y="155133"/>
                </a:cubicBezTo>
                <a:cubicBezTo>
                  <a:pt x="50640" y="150370"/>
                  <a:pt x="46672" y="130923"/>
                  <a:pt x="37147" y="121795"/>
                </a:cubicBezTo>
                <a:cubicBezTo>
                  <a:pt x="27622" y="112667"/>
                  <a:pt x="5794" y="90442"/>
                  <a:pt x="1428" y="7417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kern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334" name="AutoShape 459"/>
          <p:cNvSpPr>
            <a:spLocks noChangeAspect="1" noChangeArrowheads="1"/>
          </p:cNvSpPr>
          <p:nvPr/>
        </p:nvSpPr>
        <p:spPr bwMode="auto">
          <a:xfrm>
            <a:off x="4538537" y="4899411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335" name="Text Box 444"/>
          <p:cNvSpPr txBox="1">
            <a:spLocks noChangeAspect="1" noChangeArrowheads="1"/>
          </p:cNvSpPr>
          <p:nvPr/>
        </p:nvSpPr>
        <p:spPr bwMode="auto">
          <a:xfrm>
            <a:off x="3792405" y="4966486"/>
            <a:ext cx="868736" cy="308051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r" defTabSz="12223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" b="1" i="0" u="sng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</a:rPr>
              <a:t>ЗАПАДНО-ТАМАРГИНСКОЕ</a:t>
            </a:r>
            <a:endParaRPr kumimoji="0" lang="ru-RU" sz="600" b="1" i="0" u="sng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orbel" pitchFamily="34" charset="0"/>
            </a:endParaRPr>
          </a:p>
        </p:txBody>
      </p:sp>
      <p:sp>
        <p:nvSpPr>
          <p:cNvPr id="336" name="Полилиния 335"/>
          <p:cNvSpPr/>
          <p:nvPr/>
        </p:nvSpPr>
        <p:spPr>
          <a:xfrm rot="5400000">
            <a:off x="4520118" y="5063351"/>
            <a:ext cx="161607" cy="78026"/>
          </a:xfrm>
          <a:custGeom>
            <a:avLst/>
            <a:gdLst>
              <a:gd name="connsiteX0" fmla="*/ 1428 w 130988"/>
              <a:gd name="connsiteY0" fmla="*/ 74170 h 156845"/>
              <a:gd name="connsiteX1" fmla="*/ 10953 w 130988"/>
              <a:gd name="connsiteY1" fmla="*/ 24164 h 156845"/>
              <a:gd name="connsiteX2" fmla="*/ 46672 w 130988"/>
              <a:gd name="connsiteY2" fmla="*/ 12258 h 156845"/>
              <a:gd name="connsiteX3" fmla="*/ 89534 w 130988"/>
              <a:gd name="connsiteY3" fmla="*/ 352 h 156845"/>
              <a:gd name="connsiteX4" fmla="*/ 106203 w 130988"/>
              <a:gd name="connsiteY4" fmla="*/ 26545 h 156845"/>
              <a:gd name="connsiteX5" fmla="*/ 70484 w 130988"/>
              <a:gd name="connsiteY5" fmla="*/ 45595 h 156845"/>
              <a:gd name="connsiteX6" fmla="*/ 94297 w 130988"/>
              <a:gd name="connsiteY6" fmla="*/ 86077 h 156845"/>
              <a:gd name="connsiteX7" fmla="*/ 125253 w 130988"/>
              <a:gd name="connsiteY7" fmla="*/ 114652 h 156845"/>
              <a:gd name="connsiteX8" fmla="*/ 130015 w 130988"/>
              <a:gd name="connsiteY8" fmla="*/ 136083 h 156845"/>
              <a:gd name="connsiteX9" fmla="*/ 113347 w 130988"/>
              <a:gd name="connsiteY9" fmla="*/ 150370 h 156845"/>
              <a:gd name="connsiteX10" fmla="*/ 63340 w 130988"/>
              <a:gd name="connsiteY10" fmla="*/ 155133 h 156845"/>
              <a:gd name="connsiteX11" fmla="*/ 37147 w 130988"/>
              <a:gd name="connsiteY11" fmla="*/ 121795 h 156845"/>
              <a:gd name="connsiteX12" fmla="*/ 1428 w 130988"/>
              <a:gd name="connsiteY12" fmla="*/ 74170 h 156845"/>
              <a:gd name="connsiteX0" fmla="*/ 1428 w 130988"/>
              <a:gd name="connsiteY0" fmla="*/ 74170 h 156845"/>
              <a:gd name="connsiteX1" fmla="*/ 10953 w 130988"/>
              <a:gd name="connsiteY1" fmla="*/ 24164 h 156845"/>
              <a:gd name="connsiteX2" fmla="*/ 46672 w 130988"/>
              <a:gd name="connsiteY2" fmla="*/ 12258 h 156845"/>
              <a:gd name="connsiteX3" fmla="*/ 89534 w 130988"/>
              <a:gd name="connsiteY3" fmla="*/ 352 h 156845"/>
              <a:gd name="connsiteX4" fmla="*/ 106203 w 130988"/>
              <a:gd name="connsiteY4" fmla="*/ 26545 h 156845"/>
              <a:gd name="connsiteX5" fmla="*/ 87812 w 130988"/>
              <a:gd name="connsiteY5" fmla="*/ 45595 h 156845"/>
              <a:gd name="connsiteX6" fmla="*/ 94297 w 130988"/>
              <a:gd name="connsiteY6" fmla="*/ 86077 h 156845"/>
              <a:gd name="connsiteX7" fmla="*/ 125253 w 130988"/>
              <a:gd name="connsiteY7" fmla="*/ 114652 h 156845"/>
              <a:gd name="connsiteX8" fmla="*/ 130015 w 130988"/>
              <a:gd name="connsiteY8" fmla="*/ 136083 h 156845"/>
              <a:gd name="connsiteX9" fmla="*/ 113347 w 130988"/>
              <a:gd name="connsiteY9" fmla="*/ 150370 h 156845"/>
              <a:gd name="connsiteX10" fmla="*/ 63340 w 130988"/>
              <a:gd name="connsiteY10" fmla="*/ 155133 h 156845"/>
              <a:gd name="connsiteX11" fmla="*/ 37147 w 130988"/>
              <a:gd name="connsiteY11" fmla="*/ 121795 h 156845"/>
              <a:gd name="connsiteX12" fmla="*/ 1428 w 130988"/>
              <a:gd name="connsiteY12" fmla="*/ 74170 h 156845"/>
              <a:gd name="connsiteX0" fmla="*/ 1428 w 130679"/>
              <a:gd name="connsiteY0" fmla="*/ 74170 h 156845"/>
              <a:gd name="connsiteX1" fmla="*/ 10953 w 130679"/>
              <a:gd name="connsiteY1" fmla="*/ 24164 h 156845"/>
              <a:gd name="connsiteX2" fmla="*/ 46672 w 130679"/>
              <a:gd name="connsiteY2" fmla="*/ 12258 h 156845"/>
              <a:gd name="connsiteX3" fmla="*/ 89534 w 130679"/>
              <a:gd name="connsiteY3" fmla="*/ 352 h 156845"/>
              <a:gd name="connsiteX4" fmla="*/ 106203 w 130679"/>
              <a:gd name="connsiteY4" fmla="*/ 26545 h 156845"/>
              <a:gd name="connsiteX5" fmla="*/ 87812 w 130679"/>
              <a:gd name="connsiteY5" fmla="*/ 45595 h 156845"/>
              <a:gd name="connsiteX6" fmla="*/ 105849 w 130679"/>
              <a:gd name="connsiteY6" fmla="*/ 79160 h 156845"/>
              <a:gd name="connsiteX7" fmla="*/ 125253 w 130679"/>
              <a:gd name="connsiteY7" fmla="*/ 114652 h 156845"/>
              <a:gd name="connsiteX8" fmla="*/ 130015 w 130679"/>
              <a:gd name="connsiteY8" fmla="*/ 136083 h 156845"/>
              <a:gd name="connsiteX9" fmla="*/ 113347 w 130679"/>
              <a:gd name="connsiteY9" fmla="*/ 150370 h 156845"/>
              <a:gd name="connsiteX10" fmla="*/ 63340 w 130679"/>
              <a:gd name="connsiteY10" fmla="*/ 155133 h 156845"/>
              <a:gd name="connsiteX11" fmla="*/ 37147 w 130679"/>
              <a:gd name="connsiteY11" fmla="*/ 121795 h 156845"/>
              <a:gd name="connsiteX12" fmla="*/ 1428 w 130679"/>
              <a:gd name="connsiteY12" fmla="*/ 74170 h 156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0679" h="156845">
                <a:moveTo>
                  <a:pt x="1428" y="74170"/>
                </a:moveTo>
                <a:cubicBezTo>
                  <a:pt x="-2938" y="57898"/>
                  <a:pt x="3412" y="34483"/>
                  <a:pt x="10953" y="24164"/>
                </a:cubicBezTo>
                <a:cubicBezTo>
                  <a:pt x="18494" y="13845"/>
                  <a:pt x="33575" y="16227"/>
                  <a:pt x="46672" y="12258"/>
                </a:cubicBezTo>
                <a:cubicBezTo>
                  <a:pt x="59769" y="8289"/>
                  <a:pt x="79612" y="-2029"/>
                  <a:pt x="89534" y="352"/>
                </a:cubicBezTo>
                <a:cubicBezTo>
                  <a:pt x="99456" y="2733"/>
                  <a:pt x="106490" y="19005"/>
                  <a:pt x="106203" y="26545"/>
                </a:cubicBezTo>
                <a:cubicBezTo>
                  <a:pt x="105916" y="34085"/>
                  <a:pt x="87871" y="36826"/>
                  <a:pt x="87812" y="45595"/>
                </a:cubicBezTo>
                <a:cubicBezTo>
                  <a:pt x="87753" y="54364"/>
                  <a:pt x="99609" y="67651"/>
                  <a:pt x="105849" y="79160"/>
                </a:cubicBezTo>
                <a:cubicBezTo>
                  <a:pt x="112089" y="90670"/>
                  <a:pt x="121225" y="105165"/>
                  <a:pt x="125253" y="114652"/>
                </a:cubicBezTo>
                <a:cubicBezTo>
                  <a:pt x="129281" y="124139"/>
                  <a:pt x="131999" y="130130"/>
                  <a:pt x="130015" y="136083"/>
                </a:cubicBezTo>
                <a:cubicBezTo>
                  <a:pt x="128031" y="142036"/>
                  <a:pt x="124460" y="147195"/>
                  <a:pt x="113347" y="150370"/>
                </a:cubicBezTo>
                <a:cubicBezTo>
                  <a:pt x="102234" y="153545"/>
                  <a:pt x="76040" y="159896"/>
                  <a:pt x="63340" y="155133"/>
                </a:cubicBezTo>
                <a:cubicBezTo>
                  <a:pt x="50640" y="150370"/>
                  <a:pt x="46672" y="130923"/>
                  <a:pt x="37147" y="121795"/>
                </a:cubicBezTo>
                <a:cubicBezTo>
                  <a:pt x="27622" y="112667"/>
                  <a:pt x="5794" y="90442"/>
                  <a:pt x="1428" y="7417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kern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337" name="AutoShape 459"/>
          <p:cNvSpPr>
            <a:spLocks noChangeAspect="1" noChangeArrowheads="1"/>
          </p:cNvSpPr>
          <p:nvPr/>
        </p:nvSpPr>
        <p:spPr bwMode="auto">
          <a:xfrm>
            <a:off x="4585512" y="5077212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338" name="Text Box 444"/>
          <p:cNvSpPr txBox="1">
            <a:spLocks noChangeAspect="1" noChangeArrowheads="1"/>
          </p:cNvSpPr>
          <p:nvPr/>
        </p:nvSpPr>
        <p:spPr bwMode="auto">
          <a:xfrm>
            <a:off x="3949047" y="4526054"/>
            <a:ext cx="787929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marL="0" marR="0" lvl="0" indent="0" defTabSz="12223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00" b="1" i="0" u="sng" strike="noStrike" kern="0" cap="none" spc="0" normalizeH="0" baseline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</a:defRPr>
            </a:lvl1pPr>
            <a:lvl2pPr>
              <a:defRPr sz="8000"/>
            </a:lvl2pPr>
            <a:lvl3pPr>
              <a:defRPr sz="8000"/>
            </a:lvl3pPr>
            <a:lvl4pPr>
              <a:defRPr sz="8000"/>
            </a:lvl4pPr>
            <a:lvl5pPr>
              <a:defRPr sz="8000"/>
            </a:lvl5pPr>
            <a:lvl6pPr>
              <a:defRPr sz="8000"/>
            </a:lvl6pPr>
            <a:lvl7pPr>
              <a:defRPr sz="8000"/>
            </a:lvl7pPr>
            <a:lvl8pPr>
              <a:defRPr sz="8000"/>
            </a:lvl8pPr>
            <a:lvl9pPr>
              <a:defRPr sz="8000"/>
            </a:lvl9pPr>
          </a:lstStyle>
          <a:p>
            <a:r>
              <a:rPr lang="ru-RU" dirty="0" smtClean="0"/>
              <a:t>ИМТЫГСКОЕ</a:t>
            </a:r>
            <a:endParaRPr lang="ru-RU" dirty="0"/>
          </a:p>
        </p:txBody>
      </p:sp>
      <p:sp>
        <p:nvSpPr>
          <p:cNvPr id="339" name="Полилиния 338"/>
          <p:cNvSpPr/>
          <p:nvPr/>
        </p:nvSpPr>
        <p:spPr>
          <a:xfrm>
            <a:off x="4196928" y="4479447"/>
            <a:ext cx="108000" cy="108000"/>
          </a:xfrm>
          <a:custGeom>
            <a:avLst/>
            <a:gdLst>
              <a:gd name="connsiteX0" fmla="*/ 927 w 112511"/>
              <a:gd name="connsiteY0" fmla="*/ 98010 h 133979"/>
              <a:gd name="connsiteX1" fmla="*/ 19977 w 112511"/>
              <a:gd name="connsiteY1" fmla="*/ 45623 h 133979"/>
              <a:gd name="connsiteX2" fmla="*/ 55696 w 112511"/>
              <a:gd name="connsiteY2" fmla="*/ 26573 h 133979"/>
              <a:gd name="connsiteX3" fmla="*/ 77127 w 112511"/>
              <a:gd name="connsiteY3" fmla="*/ 379 h 133979"/>
              <a:gd name="connsiteX4" fmla="*/ 110465 w 112511"/>
              <a:gd name="connsiteY4" fmla="*/ 14666 h 133979"/>
              <a:gd name="connsiteX5" fmla="*/ 105702 w 112511"/>
              <a:gd name="connsiteY5" fmla="*/ 62291 h 133979"/>
              <a:gd name="connsiteX6" fmla="*/ 79508 w 112511"/>
              <a:gd name="connsiteY6" fmla="*/ 78960 h 133979"/>
              <a:gd name="connsiteX7" fmla="*/ 60458 w 112511"/>
              <a:gd name="connsiteY7" fmla="*/ 102773 h 133979"/>
              <a:gd name="connsiteX8" fmla="*/ 77127 w 112511"/>
              <a:gd name="connsiteY8" fmla="*/ 126585 h 133979"/>
              <a:gd name="connsiteX9" fmla="*/ 48552 w 112511"/>
              <a:gd name="connsiteY9" fmla="*/ 133729 h 133979"/>
              <a:gd name="connsiteX10" fmla="*/ 927 w 112511"/>
              <a:gd name="connsiteY10" fmla="*/ 98010 h 133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2511" h="133979">
                <a:moveTo>
                  <a:pt x="927" y="98010"/>
                </a:moveTo>
                <a:cubicBezTo>
                  <a:pt x="-3836" y="83326"/>
                  <a:pt x="10849" y="57529"/>
                  <a:pt x="19977" y="45623"/>
                </a:cubicBezTo>
                <a:cubicBezTo>
                  <a:pt x="29105" y="33717"/>
                  <a:pt x="46171" y="34114"/>
                  <a:pt x="55696" y="26573"/>
                </a:cubicBezTo>
                <a:cubicBezTo>
                  <a:pt x="65221" y="19032"/>
                  <a:pt x="67999" y="2363"/>
                  <a:pt x="77127" y="379"/>
                </a:cubicBezTo>
                <a:cubicBezTo>
                  <a:pt x="86255" y="-1605"/>
                  <a:pt x="105703" y="4347"/>
                  <a:pt x="110465" y="14666"/>
                </a:cubicBezTo>
                <a:cubicBezTo>
                  <a:pt x="115227" y="24985"/>
                  <a:pt x="110861" y="51575"/>
                  <a:pt x="105702" y="62291"/>
                </a:cubicBezTo>
                <a:cubicBezTo>
                  <a:pt x="100543" y="73007"/>
                  <a:pt x="87049" y="72213"/>
                  <a:pt x="79508" y="78960"/>
                </a:cubicBezTo>
                <a:cubicBezTo>
                  <a:pt x="71967" y="85707"/>
                  <a:pt x="60855" y="94836"/>
                  <a:pt x="60458" y="102773"/>
                </a:cubicBezTo>
                <a:cubicBezTo>
                  <a:pt x="60061" y="110710"/>
                  <a:pt x="79111" y="121426"/>
                  <a:pt x="77127" y="126585"/>
                </a:cubicBezTo>
                <a:cubicBezTo>
                  <a:pt x="75143" y="131744"/>
                  <a:pt x="58077" y="134920"/>
                  <a:pt x="48552" y="133729"/>
                </a:cubicBezTo>
                <a:cubicBezTo>
                  <a:pt x="39027" y="132538"/>
                  <a:pt x="5690" y="112694"/>
                  <a:pt x="927" y="9801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kern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340" name="AutoShape 459"/>
          <p:cNvSpPr>
            <a:spLocks noChangeAspect="1" noChangeArrowheads="1"/>
          </p:cNvSpPr>
          <p:nvPr/>
        </p:nvSpPr>
        <p:spPr bwMode="auto">
          <a:xfrm>
            <a:off x="4235532" y="4509572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341" name="Text Box 444"/>
          <p:cNvSpPr txBox="1">
            <a:spLocks noChangeAspect="1" noChangeArrowheads="1"/>
          </p:cNvSpPr>
          <p:nvPr/>
        </p:nvSpPr>
        <p:spPr bwMode="auto">
          <a:xfrm>
            <a:off x="3094932" y="5182593"/>
            <a:ext cx="773676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marL="0" marR="0" lvl="0" indent="0" defTabSz="12223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00" b="1" i="0" u="sng" strike="noStrike" kern="0" cap="none" spc="0" normalizeH="0" baseline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</a:defRPr>
            </a:lvl1pPr>
            <a:lvl2pPr>
              <a:defRPr sz="8000"/>
            </a:lvl2pPr>
            <a:lvl3pPr>
              <a:defRPr sz="8000"/>
            </a:lvl3pPr>
            <a:lvl4pPr>
              <a:defRPr sz="8000"/>
            </a:lvl4pPr>
            <a:lvl5pPr>
              <a:defRPr sz="8000"/>
            </a:lvl5pPr>
            <a:lvl6pPr>
              <a:defRPr sz="8000"/>
            </a:lvl6pPr>
            <a:lvl7pPr>
              <a:defRPr sz="8000"/>
            </a:lvl7pPr>
            <a:lvl8pPr>
              <a:defRPr sz="8000"/>
            </a:lvl8pPr>
            <a:lvl9pPr>
              <a:defRPr sz="8000"/>
            </a:lvl9pPr>
          </a:lstStyle>
          <a:p>
            <a:r>
              <a:rPr lang="ru-RU" dirty="0" smtClean="0"/>
              <a:t>РЕЗВОВСКОЕ</a:t>
            </a:r>
            <a:endParaRPr lang="ru-RU" dirty="0"/>
          </a:p>
        </p:txBody>
      </p:sp>
      <p:sp>
        <p:nvSpPr>
          <p:cNvPr id="342" name="Полилиния 341"/>
          <p:cNvSpPr/>
          <p:nvPr/>
        </p:nvSpPr>
        <p:spPr>
          <a:xfrm>
            <a:off x="3413224" y="5127824"/>
            <a:ext cx="108000" cy="108000"/>
          </a:xfrm>
          <a:custGeom>
            <a:avLst/>
            <a:gdLst>
              <a:gd name="connsiteX0" fmla="*/ 927 w 112511"/>
              <a:gd name="connsiteY0" fmla="*/ 98010 h 133979"/>
              <a:gd name="connsiteX1" fmla="*/ 19977 w 112511"/>
              <a:gd name="connsiteY1" fmla="*/ 45623 h 133979"/>
              <a:gd name="connsiteX2" fmla="*/ 55696 w 112511"/>
              <a:gd name="connsiteY2" fmla="*/ 26573 h 133979"/>
              <a:gd name="connsiteX3" fmla="*/ 77127 w 112511"/>
              <a:gd name="connsiteY3" fmla="*/ 379 h 133979"/>
              <a:gd name="connsiteX4" fmla="*/ 110465 w 112511"/>
              <a:gd name="connsiteY4" fmla="*/ 14666 h 133979"/>
              <a:gd name="connsiteX5" fmla="*/ 105702 w 112511"/>
              <a:gd name="connsiteY5" fmla="*/ 62291 h 133979"/>
              <a:gd name="connsiteX6" fmla="*/ 79508 w 112511"/>
              <a:gd name="connsiteY6" fmla="*/ 78960 h 133979"/>
              <a:gd name="connsiteX7" fmla="*/ 60458 w 112511"/>
              <a:gd name="connsiteY7" fmla="*/ 102773 h 133979"/>
              <a:gd name="connsiteX8" fmla="*/ 77127 w 112511"/>
              <a:gd name="connsiteY8" fmla="*/ 126585 h 133979"/>
              <a:gd name="connsiteX9" fmla="*/ 48552 w 112511"/>
              <a:gd name="connsiteY9" fmla="*/ 133729 h 133979"/>
              <a:gd name="connsiteX10" fmla="*/ 927 w 112511"/>
              <a:gd name="connsiteY10" fmla="*/ 98010 h 133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2511" h="133979">
                <a:moveTo>
                  <a:pt x="927" y="98010"/>
                </a:moveTo>
                <a:cubicBezTo>
                  <a:pt x="-3836" y="83326"/>
                  <a:pt x="10849" y="57529"/>
                  <a:pt x="19977" y="45623"/>
                </a:cubicBezTo>
                <a:cubicBezTo>
                  <a:pt x="29105" y="33717"/>
                  <a:pt x="46171" y="34114"/>
                  <a:pt x="55696" y="26573"/>
                </a:cubicBezTo>
                <a:cubicBezTo>
                  <a:pt x="65221" y="19032"/>
                  <a:pt x="67999" y="2363"/>
                  <a:pt x="77127" y="379"/>
                </a:cubicBezTo>
                <a:cubicBezTo>
                  <a:pt x="86255" y="-1605"/>
                  <a:pt x="105703" y="4347"/>
                  <a:pt x="110465" y="14666"/>
                </a:cubicBezTo>
                <a:cubicBezTo>
                  <a:pt x="115227" y="24985"/>
                  <a:pt x="110861" y="51575"/>
                  <a:pt x="105702" y="62291"/>
                </a:cubicBezTo>
                <a:cubicBezTo>
                  <a:pt x="100543" y="73007"/>
                  <a:pt x="87049" y="72213"/>
                  <a:pt x="79508" y="78960"/>
                </a:cubicBezTo>
                <a:cubicBezTo>
                  <a:pt x="71967" y="85707"/>
                  <a:pt x="60855" y="94836"/>
                  <a:pt x="60458" y="102773"/>
                </a:cubicBezTo>
                <a:cubicBezTo>
                  <a:pt x="60061" y="110710"/>
                  <a:pt x="79111" y="121426"/>
                  <a:pt x="77127" y="126585"/>
                </a:cubicBezTo>
                <a:cubicBezTo>
                  <a:pt x="75143" y="131744"/>
                  <a:pt x="58077" y="134920"/>
                  <a:pt x="48552" y="133729"/>
                </a:cubicBezTo>
                <a:cubicBezTo>
                  <a:pt x="39027" y="132538"/>
                  <a:pt x="5690" y="112694"/>
                  <a:pt x="927" y="9801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kern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343" name="AutoShape 459"/>
          <p:cNvSpPr>
            <a:spLocks noChangeAspect="1" noChangeArrowheads="1"/>
          </p:cNvSpPr>
          <p:nvPr/>
        </p:nvSpPr>
        <p:spPr bwMode="auto">
          <a:xfrm>
            <a:off x="3451828" y="5157949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344" name="Text Box 444"/>
          <p:cNvSpPr txBox="1">
            <a:spLocks noChangeAspect="1" noChangeArrowheads="1"/>
          </p:cNvSpPr>
          <p:nvPr/>
        </p:nvSpPr>
        <p:spPr bwMode="auto">
          <a:xfrm>
            <a:off x="2883180" y="5427985"/>
            <a:ext cx="773676" cy="308051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marL="0" marR="0" lvl="0" indent="0" defTabSz="12223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00" b="1" i="0" u="sng" strike="noStrike" kern="0" cap="none" spc="0" normalizeH="0" baseline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</a:defRPr>
            </a:lvl1pPr>
            <a:lvl2pPr>
              <a:defRPr sz="8000"/>
            </a:lvl2pPr>
            <a:lvl3pPr>
              <a:defRPr sz="8000"/>
            </a:lvl3pPr>
            <a:lvl4pPr>
              <a:defRPr sz="8000"/>
            </a:lvl4pPr>
            <a:lvl5pPr>
              <a:defRPr sz="8000"/>
            </a:lvl5pPr>
            <a:lvl6pPr>
              <a:defRPr sz="8000"/>
            </a:lvl6pPr>
            <a:lvl7pPr>
              <a:defRPr sz="8000"/>
            </a:lvl7pPr>
            <a:lvl8pPr>
              <a:defRPr sz="8000"/>
            </a:lvl8pPr>
            <a:lvl9pPr>
              <a:defRPr sz="8000"/>
            </a:lvl9pPr>
          </a:lstStyle>
          <a:p>
            <a:pPr algn="ctr"/>
            <a:r>
              <a:rPr lang="ru-RU" dirty="0" smtClean="0"/>
              <a:t>ИМ. Ю.В. ОЗНОБИХИНА</a:t>
            </a:r>
            <a:endParaRPr lang="ru-RU" dirty="0"/>
          </a:p>
        </p:txBody>
      </p:sp>
      <p:sp>
        <p:nvSpPr>
          <p:cNvPr id="345" name="Полилиния 344"/>
          <p:cNvSpPr/>
          <p:nvPr/>
        </p:nvSpPr>
        <p:spPr>
          <a:xfrm>
            <a:off x="3201472" y="5373216"/>
            <a:ext cx="108000" cy="108000"/>
          </a:xfrm>
          <a:custGeom>
            <a:avLst/>
            <a:gdLst>
              <a:gd name="connsiteX0" fmla="*/ 927 w 112511"/>
              <a:gd name="connsiteY0" fmla="*/ 98010 h 133979"/>
              <a:gd name="connsiteX1" fmla="*/ 19977 w 112511"/>
              <a:gd name="connsiteY1" fmla="*/ 45623 h 133979"/>
              <a:gd name="connsiteX2" fmla="*/ 55696 w 112511"/>
              <a:gd name="connsiteY2" fmla="*/ 26573 h 133979"/>
              <a:gd name="connsiteX3" fmla="*/ 77127 w 112511"/>
              <a:gd name="connsiteY3" fmla="*/ 379 h 133979"/>
              <a:gd name="connsiteX4" fmla="*/ 110465 w 112511"/>
              <a:gd name="connsiteY4" fmla="*/ 14666 h 133979"/>
              <a:gd name="connsiteX5" fmla="*/ 105702 w 112511"/>
              <a:gd name="connsiteY5" fmla="*/ 62291 h 133979"/>
              <a:gd name="connsiteX6" fmla="*/ 79508 w 112511"/>
              <a:gd name="connsiteY6" fmla="*/ 78960 h 133979"/>
              <a:gd name="connsiteX7" fmla="*/ 60458 w 112511"/>
              <a:gd name="connsiteY7" fmla="*/ 102773 h 133979"/>
              <a:gd name="connsiteX8" fmla="*/ 77127 w 112511"/>
              <a:gd name="connsiteY8" fmla="*/ 126585 h 133979"/>
              <a:gd name="connsiteX9" fmla="*/ 48552 w 112511"/>
              <a:gd name="connsiteY9" fmla="*/ 133729 h 133979"/>
              <a:gd name="connsiteX10" fmla="*/ 927 w 112511"/>
              <a:gd name="connsiteY10" fmla="*/ 98010 h 133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2511" h="133979">
                <a:moveTo>
                  <a:pt x="927" y="98010"/>
                </a:moveTo>
                <a:cubicBezTo>
                  <a:pt x="-3836" y="83326"/>
                  <a:pt x="10849" y="57529"/>
                  <a:pt x="19977" y="45623"/>
                </a:cubicBezTo>
                <a:cubicBezTo>
                  <a:pt x="29105" y="33717"/>
                  <a:pt x="46171" y="34114"/>
                  <a:pt x="55696" y="26573"/>
                </a:cubicBezTo>
                <a:cubicBezTo>
                  <a:pt x="65221" y="19032"/>
                  <a:pt x="67999" y="2363"/>
                  <a:pt x="77127" y="379"/>
                </a:cubicBezTo>
                <a:cubicBezTo>
                  <a:pt x="86255" y="-1605"/>
                  <a:pt x="105703" y="4347"/>
                  <a:pt x="110465" y="14666"/>
                </a:cubicBezTo>
                <a:cubicBezTo>
                  <a:pt x="115227" y="24985"/>
                  <a:pt x="110861" y="51575"/>
                  <a:pt x="105702" y="62291"/>
                </a:cubicBezTo>
                <a:cubicBezTo>
                  <a:pt x="100543" y="73007"/>
                  <a:pt x="87049" y="72213"/>
                  <a:pt x="79508" y="78960"/>
                </a:cubicBezTo>
                <a:cubicBezTo>
                  <a:pt x="71967" y="85707"/>
                  <a:pt x="60855" y="94836"/>
                  <a:pt x="60458" y="102773"/>
                </a:cubicBezTo>
                <a:cubicBezTo>
                  <a:pt x="60061" y="110710"/>
                  <a:pt x="79111" y="121426"/>
                  <a:pt x="77127" y="126585"/>
                </a:cubicBezTo>
                <a:cubicBezTo>
                  <a:pt x="75143" y="131744"/>
                  <a:pt x="58077" y="134920"/>
                  <a:pt x="48552" y="133729"/>
                </a:cubicBezTo>
                <a:cubicBezTo>
                  <a:pt x="39027" y="132538"/>
                  <a:pt x="5690" y="112694"/>
                  <a:pt x="927" y="9801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kern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346" name="AutoShape 459"/>
          <p:cNvSpPr>
            <a:spLocks noChangeAspect="1" noChangeArrowheads="1"/>
          </p:cNvSpPr>
          <p:nvPr/>
        </p:nvSpPr>
        <p:spPr bwMode="auto">
          <a:xfrm>
            <a:off x="3240076" y="5403341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347" name="Text Box 444"/>
          <p:cNvSpPr txBox="1">
            <a:spLocks noChangeAspect="1" noChangeArrowheads="1"/>
          </p:cNvSpPr>
          <p:nvPr/>
        </p:nvSpPr>
        <p:spPr bwMode="auto">
          <a:xfrm>
            <a:off x="2523140" y="5211961"/>
            <a:ext cx="773676" cy="308051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marL="0" marR="0" lvl="0" indent="0" defTabSz="12223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00" b="1" i="0" u="sng" strike="noStrike" kern="0" cap="none" spc="0" normalizeH="0" baseline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</a:defRPr>
            </a:lvl1pPr>
            <a:lvl2pPr>
              <a:defRPr sz="8000"/>
            </a:lvl2pPr>
            <a:lvl3pPr>
              <a:defRPr sz="8000"/>
            </a:lvl3pPr>
            <a:lvl4pPr>
              <a:defRPr sz="8000"/>
            </a:lvl4pPr>
            <a:lvl5pPr>
              <a:defRPr sz="8000"/>
            </a:lvl5pPr>
            <a:lvl6pPr>
              <a:defRPr sz="8000"/>
            </a:lvl6pPr>
            <a:lvl7pPr>
              <a:defRPr sz="8000"/>
            </a:lvl7pPr>
            <a:lvl8pPr>
              <a:defRPr sz="8000"/>
            </a:lvl8pPr>
            <a:lvl9pPr>
              <a:defRPr sz="8000"/>
            </a:lvl9pPr>
          </a:lstStyle>
          <a:p>
            <a:r>
              <a:rPr lang="ru-RU" dirty="0" smtClean="0"/>
              <a:t>ЗАПАДНО-ТУРТАСКАЯ</a:t>
            </a:r>
            <a:endParaRPr lang="ru-RU" dirty="0"/>
          </a:p>
        </p:txBody>
      </p:sp>
      <p:sp>
        <p:nvSpPr>
          <p:cNvPr id="348" name="Полилиния 347"/>
          <p:cNvSpPr/>
          <p:nvPr/>
        </p:nvSpPr>
        <p:spPr>
          <a:xfrm>
            <a:off x="2841432" y="5157192"/>
            <a:ext cx="108000" cy="108000"/>
          </a:xfrm>
          <a:custGeom>
            <a:avLst/>
            <a:gdLst>
              <a:gd name="connsiteX0" fmla="*/ 927 w 112511"/>
              <a:gd name="connsiteY0" fmla="*/ 98010 h 133979"/>
              <a:gd name="connsiteX1" fmla="*/ 19977 w 112511"/>
              <a:gd name="connsiteY1" fmla="*/ 45623 h 133979"/>
              <a:gd name="connsiteX2" fmla="*/ 55696 w 112511"/>
              <a:gd name="connsiteY2" fmla="*/ 26573 h 133979"/>
              <a:gd name="connsiteX3" fmla="*/ 77127 w 112511"/>
              <a:gd name="connsiteY3" fmla="*/ 379 h 133979"/>
              <a:gd name="connsiteX4" fmla="*/ 110465 w 112511"/>
              <a:gd name="connsiteY4" fmla="*/ 14666 h 133979"/>
              <a:gd name="connsiteX5" fmla="*/ 105702 w 112511"/>
              <a:gd name="connsiteY5" fmla="*/ 62291 h 133979"/>
              <a:gd name="connsiteX6" fmla="*/ 79508 w 112511"/>
              <a:gd name="connsiteY6" fmla="*/ 78960 h 133979"/>
              <a:gd name="connsiteX7" fmla="*/ 60458 w 112511"/>
              <a:gd name="connsiteY7" fmla="*/ 102773 h 133979"/>
              <a:gd name="connsiteX8" fmla="*/ 77127 w 112511"/>
              <a:gd name="connsiteY8" fmla="*/ 126585 h 133979"/>
              <a:gd name="connsiteX9" fmla="*/ 48552 w 112511"/>
              <a:gd name="connsiteY9" fmla="*/ 133729 h 133979"/>
              <a:gd name="connsiteX10" fmla="*/ 927 w 112511"/>
              <a:gd name="connsiteY10" fmla="*/ 98010 h 133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2511" h="133979">
                <a:moveTo>
                  <a:pt x="927" y="98010"/>
                </a:moveTo>
                <a:cubicBezTo>
                  <a:pt x="-3836" y="83326"/>
                  <a:pt x="10849" y="57529"/>
                  <a:pt x="19977" y="45623"/>
                </a:cubicBezTo>
                <a:cubicBezTo>
                  <a:pt x="29105" y="33717"/>
                  <a:pt x="46171" y="34114"/>
                  <a:pt x="55696" y="26573"/>
                </a:cubicBezTo>
                <a:cubicBezTo>
                  <a:pt x="65221" y="19032"/>
                  <a:pt x="67999" y="2363"/>
                  <a:pt x="77127" y="379"/>
                </a:cubicBezTo>
                <a:cubicBezTo>
                  <a:pt x="86255" y="-1605"/>
                  <a:pt x="105703" y="4347"/>
                  <a:pt x="110465" y="14666"/>
                </a:cubicBezTo>
                <a:cubicBezTo>
                  <a:pt x="115227" y="24985"/>
                  <a:pt x="110861" y="51575"/>
                  <a:pt x="105702" y="62291"/>
                </a:cubicBezTo>
                <a:cubicBezTo>
                  <a:pt x="100543" y="73007"/>
                  <a:pt x="87049" y="72213"/>
                  <a:pt x="79508" y="78960"/>
                </a:cubicBezTo>
                <a:cubicBezTo>
                  <a:pt x="71967" y="85707"/>
                  <a:pt x="60855" y="94836"/>
                  <a:pt x="60458" y="102773"/>
                </a:cubicBezTo>
                <a:cubicBezTo>
                  <a:pt x="60061" y="110710"/>
                  <a:pt x="79111" y="121426"/>
                  <a:pt x="77127" y="126585"/>
                </a:cubicBezTo>
                <a:cubicBezTo>
                  <a:pt x="75143" y="131744"/>
                  <a:pt x="58077" y="134920"/>
                  <a:pt x="48552" y="133729"/>
                </a:cubicBezTo>
                <a:cubicBezTo>
                  <a:pt x="39027" y="132538"/>
                  <a:pt x="5690" y="112694"/>
                  <a:pt x="927" y="9801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kern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349" name="AutoShape 459"/>
          <p:cNvSpPr>
            <a:spLocks noChangeAspect="1" noChangeArrowheads="1"/>
          </p:cNvSpPr>
          <p:nvPr/>
        </p:nvSpPr>
        <p:spPr bwMode="auto">
          <a:xfrm>
            <a:off x="2880036" y="5187317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350" name="Text Box 444"/>
          <p:cNvSpPr txBox="1">
            <a:spLocks noChangeAspect="1" noChangeArrowheads="1"/>
          </p:cNvSpPr>
          <p:nvPr/>
        </p:nvSpPr>
        <p:spPr bwMode="auto">
          <a:xfrm>
            <a:off x="2166992" y="4932701"/>
            <a:ext cx="893564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marL="0" marR="0" lvl="0" indent="0" defTabSz="12223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00" b="1" i="0" u="sng" strike="noStrike" kern="0" cap="none" spc="0" normalizeH="0" baseline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</a:defRPr>
            </a:lvl1pPr>
            <a:lvl2pPr>
              <a:defRPr sz="8000"/>
            </a:lvl2pPr>
            <a:lvl3pPr>
              <a:defRPr sz="8000"/>
            </a:lvl3pPr>
            <a:lvl4pPr>
              <a:defRPr sz="8000"/>
            </a:lvl4pPr>
            <a:lvl5pPr>
              <a:defRPr sz="8000"/>
            </a:lvl5pPr>
            <a:lvl6pPr>
              <a:defRPr sz="8000"/>
            </a:lvl6pPr>
            <a:lvl7pPr>
              <a:defRPr sz="8000"/>
            </a:lvl7pPr>
            <a:lvl8pPr>
              <a:defRPr sz="8000"/>
            </a:lvl8pPr>
            <a:lvl9pPr>
              <a:defRPr sz="8000"/>
            </a:lvl9pPr>
          </a:lstStyle>
          <a:p>
            <a:r>
              <a:rPr lang="ru-RU" dirty="0" smtClean="0"/>
              <a:t>ЮЖНО-УИМСКАЯ</a:t>
            </a:r>
            <a:endParaRPr lang="ru-RU" dirty="0"/>
          </a:p>
        </p:txBody>
      </p:sp>
      <p:sp>
        <p:nvSpPr>
          <p:cNvPr id="351" name="Полилиния 350"/>
          <p:cNvSpPr/>
          <p:nvPr/>
        </p:nvSpPr>
        <p:spPr>
          <a:xfrm>
            <a:off x="2962841" y="4984114"/>
            <a:ext cx="108000" cy="108000"/>
          </a:xfrm>
          <a:custGeom>
            <a:avLst/>
            <a:gdLst>
              <a:gd name="connsiteX0" fmla="*/ 927 w 112511"/>
              <a:gd name="connsiteY0" fmla="*/ 98010 h 133979"/>
              <a:gd name="connsiteX1" fmla="*/ 19977 w 112511"/>
              <a:gd name="connsiteY1" fmla="*/ 45623 h 133979"/>
              <a:gd name="connsiteX2" fmla="*/ 55696 w 112511"/>
              <a:gd name="connsiteY2" fmla="*/ 26573 h 133979"/>
              <a:gd name="connsiteX3" fmla="*/ 77127 w 112511"/>
              <a:gd name="connsiteY3" fmla="*/ 379 h 133979"/>
              <a:gd name="connsiteX4" fmla="*/ 110465 w 112511"/>
              <a:gd name="connsiteY4" fmla="*/ 14666 h 133979"/>
              <a:gd name="connsiteX5" fmla="*/ 105702 w 112511"/>
              <a:gd name="connsiteY5" fmla="*/ 62291 h 133979"/>
              <a:gd name="connsiteX6" fmla="*/ 79508 w 112511"/>
              <a:gd name="connsiteY6" fmla="*/ 78960 h 133979"/>
              <a:gd name="connsiteX7" fmla="*/ 60458 w 112511"/>
              <a:gd name="connsiteY7" fmla="*/ 102773 h 133979"/>
              <a:gd name="connsiteX8" fmla="*/ 77127 w 112511"/>
              <a:gd name="connsiteY8" fmla="*/ 126585 h 133979"/>
              <a:gd name="connsiteX9" fmla="*/ 48552 w 112511"/>
              <a:gd name="connsiteY9" fmla="*/ 133729 h 133979"/>
              <a:gd name="connsiteX10" fmla="*/ 927 w 112511"/>
              <a:gd name="connsiteY10" fmla="*/ 98010 h 133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2511" h="133979">
                <a:moveTo>
                  <a:pt x="927" y="98010"/>
                </a:moveTo>
                <a:cubicBezTo>
                  <a:pt x="-3836" y="83326"/>
                  <a:pt x="10849" y="57529"/>
                  <a:pt x="19977" y="45623"/>
                </a:cubicBezTo>
                <a:cubicBezTo>
                  <a:pt x="29105" y="33717"/>
                  <a:pt x="46171" y="34114"/>
                  <a:pt x="55696" y="26573"/>
                </a:cubicBezTo>
                <a:cubicBezTo>
                  <a:pt x="65221" y="19032"/>
                  <a:pt x="67999" y="2363"/>
                  <a:pt x="77127" y="379"/>
                </a:cubicBezTo>
                <a:cubicBezTo>
                  <a:pt x="86255" y="-1605"/>
                  <a:pt x="105703" y="4347"/>
                  <a:pt x="110465" y="14666"/>
                </a:cubicBezTo>
                <a:cubicBezTo>
                  <a:pt x="115227" y="24985"/>
                  <a:pt x="110861" y="51575"/>
                  <a:pt x="105702" y="62291"/>
                </a:cubicBezTo>
                <a:cubicBezTo>
                  <a:pt x="100543" y="73007"/>
                  <a:pt x="87049" y="72213"/>
                  <a:pt x="79508" y="78960"/>
                </a:cubicBezTo>
                <a:cubicBezTo>
                  <a:pt x="71967" y="85707"/>
                  <a:pt x="60855" y="94836"/>
                  <a:pt x="60458" y="102773"/>
                </a:cubicBezTo>
                <a:cubicBezTo>
                  <a:pt x="60061" y="110710"/>
                  <a:pt x="79111" y="121426"/>
                  <a:pt x="77127" y="126585"/>
                </a:cubicBezTo>
                <a:cubicBezTo>
                  <a:pt x="75143" y="131744"/>
                  <a:pt x="58077" y="134920"/>
                  <a:pt x="48552" y="133729"/>
                </a:cubicBezTo>
                <a:cubicBezTo>
                  <a:pt x="39027" y="132538"/>
                  <a:pt x="5690" y="112694"/>
                  <a:pt x="927" y="9801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kern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352" name="AutoShape 459"/>
          <p:cNvSpPr>
            <a:spLocks noChangeAspect="1" noChangeArrowheads="1"/>
          </p:cNvSpPr>
          <p:nvPr/>
        </p:nvSpPr>
        <p:spPr bwMode="auto">
          <a:xfrm>
            <a:off x="3001445" y="5014239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353" name="Text Box 444"/>
          <p:cNvSpPr txBox="1">
            <a:spLocks noChangeAspect="1" noChangeArrowheads="1"/>
          </p:cNvSpPr>
          <p:nvPr/>
        </p:nvSpPr>
        <p:spPr bwMode="auto">
          <a:xfrm>
            <a:off x="2463560" y="4509426"/>
            <a:ext cx="646700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marL="0" marR="0" lvl="0" indent="0" defTabSz="12223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00" b="1" i="0" u="sng" strike="noStrike" kern="0" cap="none" spc="0" normalizeH="0" baseline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</a:defRPr>
            </a:lvl1pPr>
            <a:lvl2pPr>
              <a:defRPr sz="8000"/>
            </a:lvl2pPr>
            <a:lvl3pPr>
              <a:defRPr sz="8000"/>
            </a:lvl3pPr>
            <a:lvl4pPr>
              <a:defRPr sz="8000"/>
            </a:lvl4pPr>
            <a:lvl5pPr>
              <a:defRPr sz="8000"/>
            </a:lvl5pPr>
            <a:lvl6pPr>
              <a:defRPr sz="8000"/>
            </a:lvl6pPr>
            <a:lvl7pPr>
              <a:defRPr sz="8000"/>
            </a:lvl7pPr>
            <a:lvl8pPr>
              <a:defRPr sz="8000"/>
            </a:lvl8pPr>
            <a:lvl9pPr>
              <a:defRPr sz="8000"/>
            </a:lvl9pPr>
          </a:lstStyle>
          <a:p>
            <a:pPr algn="r"/>
            <a:r>
              <a:rPr lang="ru-RU" dirty="0" smtClean="0"/>
              <a:t>СЛОЖНОЕ</a:t>
            </a:r>
            <a:endParaRPr lang="ru-RU" dirty="0"/>
          </a:p>
        </p:txBody>
      </p:sp>
      <p:sp>
        <p:nvSpPr>
          <p:cNvPr id="354" name="Полилиния 353"/>
          <p:cNvSpPr/>
          <p:nvPr/>
        </p:nvSpPr>
        <p:spPr>
          <a:xfrm>
            <a:off x="3012545" y="4560839"/>
            <a:ext cx="108000" cy="108000"/>
          </a:xfrm>
          <a:custGeom>
            <a:avLst/>
            <a:gdLst>
              <a:gd name="connsiteX0" fmla="*/ 927 w 112511"/>
              <a:gd name="connsiteY0" fmla="*/ 98010 h 133979"/>
              <a:gd name="connsiteX1" fmla="*/ 19977 w 112511"/>
              <a:gd name="connsiteY1" fmla="*/ 45623 h 133979"/>
              <a:gd name="connsiteX2" fmla="*/ 55696 w 112511"/>
              <a:gd name="connsiteY2" fmla="*/ 26573 h 133979"/>
              <a:gd name="connsiteX3" fmla="*/ 77127 w 112511"/>
              <a:gd name="connsiteY3" fmla="*/ 379 h 133979"/>
              <a:gd name="connsiteX4" fmla="*/ 110465 w 112511"/>
              <a:gd name="connsiteY4" fmla="*/ 14666 h 133979"/>
              <a:gd name="connsiteX5" fmla="*/ 105702 w 112511"/>
              <a:gd name="connsiteY5" fmla="*/ 62291 h 133979"/>
              <a:gd name="connsiteX6" fmla="*/ 79508 w 112511"/>
              <a:gd name="connsiteY6" fmla="*/ 78960 h 133979"/>
              <a:gd name="connsiteX7" fmla="*/ 60458 w 112511"/>
              <a:gd name="connsiteY7" fmla="*/ 102773 h 133979"/>
              <a:gd name="connsiteX8" fmla="*/ 77127 w 112511"/>
              <a:gd name="connsiteY8" fmla="*/ 126585 h 133979"/>
              <a:gd name="connsiteX9" fmla="*/ 48552 w 112511"/>
              <a:gd name="connsiteY9" fmla="*/ 133729 h 133979"/>
              <a:gd name="connsiteX10" fmla="*/ 927 w 112511"/>
              <a:gd name="connsiteY10" fmla="*/ 98010 h 133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2511" h="133979">
                <a:moveTo>
                  <a:pt x="927" y="98010"/>
                </a:moveTo>
                <a:cubicBezTo>
                  <a:pt x="-3836" y="83326"/>
                  <a:pt x="10849" y="57529"/>
                  <a:pt x="19977" y="45623"/>
                </a:cubicBezTo>
                <a:cubicBezTo>
                  <a:pt x="29105" y="33717"/>
                  <a:pt x="46171" y="34114"/>
                  <a:pt x="55696" y="26573"/>
                </a:cubicBezTo>
                <a:cubicBezTo>
                  <a:pt x="65221" y="19032"/>
                  <a:pt x="67999" y="2363"/>
                  <a:pt x="77127" y="379"/>
                </a:cubicBezTo>
                <a:cubicBezTo>
                  <a:pt x="86255" y="-1605"/>
                  <a:pt x="105703" y="4347"/>
                  <a:pt x="110465" y="14666"/>
                </a:cubicBezTo>
                <a:cubicBezTo>
                  <a:pt x="115227" y="24985"/>
                  <a:pt x="110861" y="51575"/>
                  <a:pt x="105702" y="62291"/>
                </a:cubicBezTo>
                <a:cubicBezTo>
                  <a:pt x="100543" y="73007"/>
                  <a:pt x="87049" y="72213"/>
                  <a:pt x="79508" y="78960"/>
                </a:cubicBezTo>
                <a:cubicBezTo>
                  <a:pt x="71967" y="85707"/>
                  <a:pt x="60855" y="94836"/>
                  <a:pt x="60458" y="102773"/>
                </a:cubicBezTo>
                <a:cubicBezTo>
                  <a:pt x="60061" y="110710"/>
                  <a:pt x="79111" y="121426"/>
                  <a:pt x="77127" y="126585"/>
                </a:cubicBezTo>
                <a:cubicBezTo>
                  <a:pt x="75143" y="131744"/>
                  <a:pt x="58077" y="134920"/>
                  <a:pt x="48552" y="133729"/>
                </a:cubicBezTo>
                <a:cubicBezTo>
                  <a:pt x="39027" y="132538"/>
                  <a:pt x="5690" y="112694"/>
                  <a:pt x="927" y="9801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kern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355" name="AutoShape 459"/>
          <p:cNvSpPr>
            <a:spLocks noChangeAspect="1" noChangeArrowheads="1"/>
          </p:cNvSpPr>
          <p:nvPr/>
        </p:nvSpPr>
        <p:spPr bwMode="auto">
          <a:xfrm>
            <a:off x="3051149" y="4590964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356" name="Text Box 444"/>
          <p:cNvSpPr txBox="1">
            <a:spLocks noChangeAspect="1" noChangeArrowheads="1"/>
          </p:cNvSpPr>
          <p:nvPr/>
        </p:nvSpPr>
        <p:spPr bwMode="auto">
          <a:xfrm>
            <a:off x="2279455" y="4005064"/>
            <a:ext cx="871973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marL="0" marR="0" lvl="0" indent="0" defTabSz="12223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00" b="1" i="0" u="sng" strike="noStrike" kern="0" cap="none" spc="0" normalizeH="0" baseline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</a:defRPr>
            </a:lvl1pPr>
            <a:lvl2pPr>
              <a:defRPr sz="8000"/>
            </a:lvl2pPr>
            <a:lvl3pPr>
              <a:defRPr sz="8000"/>
            </a:lvl3pPr>
            <a:lvl4pPr>
              <a:defRPr sz="8000"/>
            </a:lvl4pPr>
            <a:lvl5pPr>
              <a:defRPr sz="8000"/>
            </a:lvl5pPr>
            <a:lvl6pPr>
              <a:defRPr sz="8000"/>
            </a:lvl6pPr>
            <a:lvl7pPr>
              <a:defRPr sz="8000"/>
            </a:lvl7pPr>
            <a:lvl8pPr>
              <a:defRPr sz="8000"/>
            </a:lvl8pPr>
            <a:lvl9pPr>
              <a:defRPr sz="8000"/>
            </a:lvl9pPr>
          </a:lstStyle>
          <a:p>
            <a:pPr algn="r"/>
            <a:r>
              <a:rPr lang="ru-RU" dirty="0" smtClean="0"/>
              <a:t>МАЛОУИМСКОЕ</a:t>
            </a:r>
            <a:endParaRPr lang="ru-RU" dirty="0"/>
          </a:p>
        </p:txBody>
      </p:sp>
      <p:sp>
        <p:nvSpPr>
          <p:cNvPr id="357" name="Полилиния 356"/>
          <p:cNvSpPr/>
          <p:nvPr/>
        </p:nvSpPr>
        <p:spPr>
          <a:xfrm>
            <a:off x="3053713" y="4056477"/>
            <a:ext cx="108000" cy="108000"/>
          </a:xfrm>
          <a:custGeom>
            <a:avLst/>
            <a:gdLst>
              <a:gd name="connsiteX0" fmla="*/ 927 w 112511"/>
              <a:gd name="connsiteY0" fmla="*/ 98010 h 133979"/>
              <a:gd name="connsiteX1" fmla="*/ 19977 w 112511"/>
              <a:gd name="connsiteY1" fmla="*/ 45623 h 133979"/>
              <a:gd name="connsiteX2" fmla="*/ 55696 w 112511"/>
              <a:gd name="connsiteY2" fmla="*/ 26573 h 133979"/>
              <a:gd name="connsiteX3" fmla="*/ 77127 w 112511"/>
              <a:gd name="connsiteY3" fmla="*/ 379 h 133979"/>
              <a:gd name="connsiteX4" fmla="*/ 110465 w 112511"/>
              <a:gd name="connsiteY4" fmla="*/ 14666 h 133979"/>
              <a:gd name="connsiteX5" fmla="*/ 105702 w 112511"/>
              <a:gd name="connsiteY5" fmla="*/ 62291 h 133979"/>
              <a:gd name="connsiteX6" fmla="*/ 79508 w 112511"/>
              <a:gd name="connsiteY6" fmla="*/ 78960 h 133979"/>
              <a:gd name="connsiteX7" fmla="*/ 60458 w 112511"/>
              <a:gd name="connsiteY7" fmla="*/ 102773 h 133979"/>
              <a:gd name="connsiteX8" fmla="*/ 77127 w 112511"/>
              <a:gd name="connsiteY8" fmla="*/ 126585 h 133979"/>
              <a:gd name="connsiteX9" fmla="*/ 48552 w 112511"/>
              <a:gd name="connsiteY9" fmla="*/ 133729 h 133979"/>
              <a:gd name="connsiteX10" fmla="*/ 927 w 112511"/>
              <a:gd name="connsiteY10" fmla="*/ 98010 h 133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2511" h="133979">
                <a:moveTo>
                  <a:pt x="927" y="98010"/>
                </a:moveTo>
                <a:cubicBezTo>
                  <a:pt x="-3836" y="83326"/>
                  <a:pt x="10849" y="57529"/>
                  <a:pt x="19977" y="45623"/>
                </a:cubicBezTo>
                <a:cubicBezTo>
                  <a:pt x="29105" y="33717"/>
                  <a:pt x="46171" y="34114"/>
                  <a:pt x="55696" y="26573"/>
                </a:cubicBezTo>
                <a:cubicBezTo>
                  <a:pt x="65221" y="19032"/>
                  <a:pt x="67999" y="2363"/>
                  <a:pt x="77127" y="379"/>
                </a:cubicBezTo>
                <a:cubicBezTo>
                  <a:pt x="86255" y="-1605"/>
                  <a:pt x="105703" y="4347"/>
                  <a:pt x="110465" y="14666"/>
                </a:cubicBezTo>
                <a:cubicBezTo>
                  <a:pt x="115227" y="24985"/>
                  <a:pt x="110861" y="51575"/>
                  <a:pt x="105702" y="62291"/>
                </a:cubicBezTo>
                <a:cubicBezTo>
                  <a:pt x="100543" y="73007"/>
                  <a:pt x="87049" y="72213"/>
                  <a:pt x="79508" y="78960"/>
                </a:cubicBezTo>
                <a:cubicBezTo>
                  <a:pt x="71967" y="85707"/>
                  <a:pt x="60855" y="94836"/>
                  <a:pt x="60458" y="102773"/>
                </a:cubicBezTo>
                <a:cubicBezTo>
                  <a:pt x="60061" y="110710"/>
                  <a:pt x="79111" y="121426"/>
                  <a:pt x="77127" y="126585"/>
                </a:cubicBezTo>
                <a:cubicBezTo>
                  <a:pt x="75143" y="131744"/>
                  <a:pt x="58077" y="134920"/>
                  <a:pt x="48552" y="133729"/>
                </a:cubicBezTo>
                <a:cubicBezTo>
                  <a:pt x="39027" y="132538"/>
                  <a:pt x="5690" y="112694"/>
                  <a:pt x="927" y="9801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kern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358" name="AutoShape 459"/>
          <p:cNvSpPr>
            <a:spLocks noChangeAspect="1" noChangeArrowheads="1"/>
          </p:cNvSpPr>
          <p:nvPr/>
        </p:nvSpPr>
        <p:spPr bwMode="auto">
          <a:xfrm>
            <a:off x="3092317" y="4086602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359" name="Text Box 444"/>
          <p:cNvSpPr txBox="1">
            <a:spLocks noChangeAspect="1" noChangeArrowheads="1"/>
          </p:cNvSpPr>
          <p:nvPr/>
        </p:nvSpPr>
        <p:spPr bwMode="auto">
          <a:xfrm>
            <a:off x="2487221" y="3742433"/>
            <a:ext cx="896719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marL="0" marR="0" lvl="0" indent="0" defTabSz="12223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00" b="1" i="0" u="sng" strike="noStrike" kern="0" cap="none" spc="0" normalizeH="0" baseline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</a:defRPr>
            </a:lvl1pPr>
            <a:lvl2pPr>
              <a:defRPr sz="8000"/>
            </a:lvl2pPr>
            <a:lvl3pPr>
              <a:defRPr sz="8000"/>
            </a:lvl3pPr>
            <a:lvl4pPr>
              <a:defRPr sz="8000"/>
            </a:lvl4pPr>
            <a:lvl5pPr>
              <a:defRPr sz="8000"/>
            </a:lvl5pPr>
            <a:lvl6pPr>
              <a:defRPr sz="8000"/>
            </a:lvl6pPr>
            <a:lvl7pPr>
              <a:defRPr sz="8000"/>
            </a:lvl7pPr>
            <a:lvl8pPr>
              <a:defRPr sz="8000"/>
            </a:lvl8pPr>
            <a:lvl9pPr>
              <a:defRPr sz="8000"/>
            </a:lvl9pPr>
          </a:lstStyle>
          <a:p>
            <a:pPr algn="r"/>
            <a:r>
              <a:rPr lang="ru-RU" dirty="0" smtClean="0"/>
              <a:t>ЛЕВОБЕРЕЖНОЕ</a:t>
            </a:r>
            <a:endParaRPr lang="ru-RU" dirty="0"/>
          </a:p>
        </p:txBody>
      </p:sp>
      <p:sp>
        <p:nvSpPr>
          <p:cNvPr id="360" name="Полилиния 359"/>
          <p:cNvSpPr/>
          <p:nvPr/>
        </p:nvSpPr>
        <p:spPr>
          <a:xfrm>
            <a:off x="3286225" y="3793846"/>
            <a:ext cx="108000" cy="108000"/>
          </a:xfrm>
          <a:custGeom>
            <a:avLst/>
            <a:gdLst>
              <a:gd name="connsiteX0" fmla="*/ 927 w 112511"/>
              <a:gd name="connsiteY0" fmla="*/ 98010 h 133979"/>
              <a:gd name="connsiteX1" fmla="*/ 19977 w 112511"/>
              <a:gd name="connsiteY1" fmla="*/ 45623 h 133979"/>
              <a:gd name="connsiteX2" fmla="*/ 55696 w 112511"/>
              <a:gd name="connsiteY2" fmla="*/ 26573 h 133979"/>
              <a:gd name="connsiteX3" fmla="*/ 77127 w 112511"/>
              <a:gd name="connsiteY3" fmla="*/ 379 h 133979"/>
              <a:gd name="connsiteX4" fmla="*/ 110465 w 112511"/>
              <a:gd name="connsiteY4" fmla="*/ 14666 h 133979"/>
              <a:gd name="connsiteX5" fmla="*/ 105702 w 112511"/>
              <a:gd name="connsiteY5" fmla="*/ 62291 h 133979"/>
              <a:gd name="connsiteX6" fmla="*/ 79508 w 112511"/>
              <a:gd name="connsiteY6" fmla="*/ 78960 h 133979"/>
              <a:gd name="connsiteX7" fmla="*/ 60458 w 112511"/>
              <a:gd name="connsiteY7" fmla="*/ 102773 h 133979"/>
              <a:gd name="connsiteX8" fmla="*/ 77127 w 112511"/>
              <a:gd name="connsiteY8" fmla="*/ 126585 h 133979"/>
              <a:gd name="connsiteX9" fmla="*/ 48552 w 112511"/>
              <a:gd name="connsiteY9" fmla="*/ 133729 h 133979"/>
              <a:gd name="connsiteX10" fmla="*/ 927 w 112511"/>
              <a:gd name="connsiteY10" fmla="*/ 98010 h 133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2511" h="133979">
                <a:moveTo>
                  <a:pt x="927" y="98010"/>
                </a:moveTo>
                <a:cubicBezTo>
                  <a:pt x="-3836" y="83326"/>
                  <a:pt x="10849" y="57529"/>
                  <a:pt x="19977" y="45623"/>
                </a:cubicBezTo>
                <a:cubicBezTo>
                  <a:pt x="29105" y="33717"/>
                  <a:pt x="46171" y="34114"/>
                  <a:pt x="55696" y="26573"/>
                </a:cubicBezTo>
                <a:cubicBezTo>
                  <a:pt x="65221" y="19032"/>
                  <a:pt x="67999" y="2363"/>
                  <a:pt x="77127" y="379"/>
                </a:cubicBezTo>
                <a:cubicBezTo>
                  <a:pt x="86255" y="-1605"/>
                  <a:pt x="105703" y="4347"/>
                  <a:pt x="110465" y="14666"/>
                </a:cubicBezTo>
                <a:cubicBezTo>
                  <a:pt x="115227" y="24985"/>
                  <a:pt x="110861" y="51575"/>
                  <a:pt x="105702" y="62291"/>
                </a:cubicBezTo>
                <a:cubicBezTo>
                  <a:pt x="100543" y="73007"/>
                  <a:pt x="87049" y="72213"/>
                  <a:pt x="79508" y="78960"/>
                </a:cubicBezTo>
                <a:cubicBezTo>
                  <a:pt x="71967" y="85707"/>
                  <a:pt x="60855" y="94836"/>
                  <a:pt x="60458" y="102773"/>
                </a:cubicBezTo>
                <a:cubicBezTo>
                  <a:pt x="60061" y="110710"/>
                  <a:pt x="79111" y="121426"/>
                  <a:pt x="77127" y="126585"/>
                </a:cubicBezTo>
                <a:cubicBezTo>
                  <a:pt x="75143" y="131744"/>
                  <a:pt x="58077" y="134920"/>
                  <a:pt x="48552" y="133729"/>
                </a:cubicBezTo>
                <a:cubicBezTo>
                  <a:pt x="39027" y="132538"/>
                  <a:pt x="5690" y="112694"/>
                  <a:pt x="927" y="9801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kern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361" name="AutoShape 459"/>
          <p:cNvSpPr>
            <a:spLocks noChangeAspect="1" noChangeArrowheads="1"/>
          </p:cNvSpPr>
          <p:nvPr/>
        </p:nvSpPr>
        <p:spPr bwMode="auto">
          <a:xfrm>
            <a:off x="3324829" y="3823971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362" name="Text Box 444"/>
          <p:cNvSpPr txBox="1">
            <a:spLocks noChangeAspect="1" noChangeArrowheads="1"/>
          </p:cNvSpPr>
          <p:nvPr/>
        </p:nvSpPr>
        <p:spPr bwMode="auto">
          <a:xfrm>
            <a:off x="4762377" y="5425205"/>
            <a:ext cx="773676" cy="308051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marL="0" marR="0" lvl="0" indent="0" defTabSz="12223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00" b="1" i="0" u="sng" strike="noStrike" kern="0" cap="none" spc="0" normalizeH="0" baseline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</a:defRPr>
            </a:lvl1pPr>
            <a:lvl2pPr>
              <a:defRPr sz="8000"/>
            </a:lvl2pPr>
            <a:lvl3pPr>
              <a:defRPr sz="8000"/>
            </a:lvl3pPr>
            <a:lvl4pPr>
              <a:defRPr sz="8000"/>
            </a:lvl4pPr>
            <a:lvl5pPr>
              <a:defRPr sz="8000"/>
            </a:lvl5pPr>
            <a:lvl6pPr>
              <a:defRPr sz="8000"/>
            </a:lvl6pPr>
            <a:lvl7pPr>
              <a:defRPr sz="8000"/>
            </a:lvl7pPr>
            <a:lvl8pPr>
              <a:defRPr sz="8000"/>
            </a:lvl8pPr>
            <a:lvl9pPr>
              <a:defRPr sz="8000"/>
            </a:lvl9pPr>
          </a:lstStyle>
          <a:p>
            <a:pPr algn="ctr"/>
            <a:r>
              <a:rPr lang="ru-RU" dirty="0" smtClean="0"/>
              <a:t>СЕВЕРО-КОПТАНСКОЕ</a:t>
            </a:r>
            <a:endParaRPr lang="ru-RU" dirty="0"/>
          </a:p>
        </p:txBody>
      </p:sp>
      <p:sp>
        <p:nvSpPr>
          <p:cNvPr id="363" name="Полилиния 362"/>
          <p:cNvSpPr/>
          <p:nvPr/>
        </p:nvSpPr>
        <p:spPr>
          <a:xfrm>
            <a:off x="5080669" y="5370436"/>
            <a:ext cx="108000" cy="108000"/>
          </a:xfrm>
          <a:custGeom>
            <a:avLst/>
            <a:gdLst>
              <a:gd name="connsiteX0" fmla="*/ 927 w 112511"/>
              <a:gd name="connsiteY0" fmla="*/ 98010 h 133979"/>
              <a:gd name="connsiteX1" fmla="*/ 19977 w 112511"/>
              <a:gd name="connsiteY1" fmla="*/ 45623 h 133979"/>
              <a:gd name="connsiteX2" fmla="*/ 55696 w 112511"/>
              <a:gd name="connsiteY2" fmla="*/ 26573 h 133979"/>
              <a:gd name="connsiteX3" fmla="*/ 77127 w 112511"/>
              <a:gd name="connsiteY3" fmla="*/ 379 h 133979"/>
              <a:gd name="connsiteX4" fmla="*/ 110465 w 112511"/>
              <a:gd name="connsiteY4" fmla="*/ 14666 h 133979"/>
              <a:gd name="connsiteX5" fmla="*/ 105702 w 112511"/>
              <a:gd name="connsiteY5" fmla="*/ 62291 h 133979"/>
              <a:gd name="connsiteX6" fmla="*/ 79508 w 112511"/>
              <a:gd name="connsiteY6" fmla="*/ 78960 h 133979"/>
              <a:gd name="connsiteX7" fmla="*/ 60458 w 112511"/>
              <a:gd name="connsiteY7" fmla="*/ 102773 h 133979"/>
              <a:gd name="connsiteX8" fmla="*/ 77127 w 112511"/>
              <a:gd name="connsiteY8" fmla="*/ 126585 h 133979"/>
              <a:gd name="connsiteX9" fmla="*/ 48552 w 112511"/>
              <a:gd name="connsiteY9" fmla="*/ 133729 h 133979"/>
              <a:gd name="connsiteX10" fmla="*/ 927 w 112511"/>
              <a:gd name="connsiteY10" fmla="*/ 98010 h 133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2511" h="133979">
                <a:moveTo>
                  <a:pt x="927" y="98010"/>
                </a:moveTo>
                <a:cubicBezTo>
                  <a:pt x="-3836" y="83326"/>
                  <a:pt x="10849" y="57529"/>
                  <a:pt x="19977" y="45623"/>
                </a:cubicBezTo>
                <a:cubicBezTo>
                  <a:pt x="29105" y="33717"/>
                  <a:pt x="46171" y="34114"/>
                  <a:pt x="55696" y="26573"/>
                </a:cubicBezTo>
                <a:cubicBezTo>
                  <a:pt x="65221" y="19032"/>
                  <a:pt x="67999" y="2363"/>
                  <a:pt x="77127" y="379"/>
                </a:cubicBezTo>
                <a:cubicBezTo>
                  <a:pt x="86255" y="-1605"/>
                  <a:pt x="105703" y="4347"/>
                  <a:pt x="110465" y="14666"/>
                </a:cubicBezTo>
                <a:cubicBezTo>
                  <a:pt x="115227" y="24985"/>
                  <a:pt x="110861" y="51575"/>
                  <a:pt x="105702" y="62291"/>
                </a:cubicBezTo>
                <a:cubicBezTo>
                  <a:pt x="100543" y="73007"/>
                  <a:pt x="87049" y="72213"/>
                  <a:pt x="79508" y="78960"/>
                </a:cubicBezTo>
                <a:cubicBezTo>
                  <a:pt x="71967" y="85707"/>
                  <a:pt x="60855" y="94836"/>
                  <a:pt x="60458" y="102773"/>
                </a:cubicBezTo>
                <a:cubicBezTo>
                  <a:pt x="60061" y="110710"/>
                  <a:pt x="79111" y="121426"/>
                  <a:pt x="77127" y="126585"/>
                </a:cubicBezTo>
                <a:cubicBezTo>
                  <a:pt x="75143" y="131744"/>
                  <a:pt x="58077" y="134920"/>
                  <a:pt x="48552" y="133729"/>
                </a:cubicBezTo>
                <a:cubicBezTo>
                  <a:pt x="39027" y="132538"/>
                  <a:pt x="5690" y="112694"/>
                  <a:pt x="927" y="9801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kern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364" name="AutoShape 459"/>
          <p:cNvSpPr>
            <a:spLocks noChangeAspect="1" noChangeArrowheads="1"/>
          </p:cNvSpPr>
          <p:nvPr/>
        </p:nvSpPr>
        <p:spPr bwMode="auto">
          <a:xfrm>
            <a:off x="5119273" y="5400561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365" name="Text Box 444"/>
          <p:cNvSpPr txBox="1">
            <a:spLocks noChangeAspect="1" noChangeArrowheads="1"/>
          </p:cNvSpPr>
          <p:nvPr/>
        </p:nvSpPr>
        <p:spPr bwMode="auto">
          <a:xfrm>
            <a:off x="5907516" y="5916522"/>
            <a:ext cx="853132" cy="308051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marL="0" marR="0" lvl="0" indent="0" defTabSz="12223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00" b="1" i="0" u="sng" strike="noStrike" kern="0" cap="none" spc="0" normalizeH="0" baseline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</a:defRPr>
            </a:lvl1pPr>
            <a:lvl2pPr>
              <a:defRPr sz="8000"/>
            </a:lvl2pPr>
            <a:lvl3pPr>
              <a:defRPr sz="8000"/>
            </a:lvl3pPr>
            <a:lvl4pPr>
              <a:defRPr sz="8000"/>
            </a:lvl4pPr>
            <a:lvl5pPr>
              <a:defRPr sz="8000"/>
            </a:lvl5pPr>
            <a:lvl6pPr>
              <a:defRPr sz="8000"/>
            </a:lvl6pPr>
            <a:lvl7pPr>
              <a:defRPr sz="8000"/>
            </a:lvl7pPr>
            <a:lvl8pPr>
              <a:defRPr sz="8000"/>
            </a:lvl8pPr>
            <a:lvl9pPr>
              <a:defRPr sz="8000"/>
            </a:lvl9pPr>
          </a:lstStyle>
          <a:p>
            <a:pPr algn="ctr"/>
            <a:r>
              <a:rPr lang="ru-RU" dirty="0" smtClean="0"/>
              <a:t>ЗАПАДНО-КОГИЛИГСКАЯ</a:t>
            </a:r>
            <a:endParaRPr lang="ru-RU" dirty="0"/>
          </a:p>
        </p:txBody>
      </p:sp>
      <p:sp>
        <p:nvSpPr>
          <p:cNvPr id="366" name="Полилиния 365"/>
          <p:cNvSpPr/>
          <p:nvPr/>
        </p:nvSpPr>
        <p:spPr>
          <a:xfrm>
            <a:off x="6225808" y="5861753"/>
            <a:ext cx="108000" cy="108000"/>
          </a:xfrm>
          <a:custGeom>
            <a:avLst/>
            <a:gdLst>
              <a:gd name="connsiteX0" fmla="*/ 927 w 112511"/>
              <a:gd name="connsiteY0" fmla="*/ 98010 h 133979"/>
              <a:gd name="connsiteX1" fmla="*/ 19977 w 112511"/>
              <a:gd name="connsiteY1" fmla="*/ 45623 h 133979"/>
              <a:gd name="connsiteX2" fmla="*/ 55696 w 112511"/>
              <a:gd name="connsiteY2" fmla="*/ 26573 h 133979"/>
              <a:gd name="connsiteX3" fmla="*/ 77127 w 112511"/>
              <a:gd name="connsiteY3" fmla="*/ 379 h 133979"/>
              <a:gd name="connsiteX4" fmla="*/ 110465 w 112511"/>
              <a:gd name="connsiteY4" fmla="*/ 14666 h 133979"/>
              <a:gd name="connsiteX5" fmla="*/ 105702 w 112511"/>
              <a:gd name="connsiteY5" fmla="*/ 62291 h 133979"/>
              <a:gd name="connsiteX6" fmla="*/ 79508 w 112511"/>
              <a:gd name="connsiteY6" fmla="*/ 78960 h 133979"/>
              <a:gd name="connsiteX7" fmla="*/ 60458 w 112511"/>
              <a:gd name="connsiteY7" fmla="*/ 102773 h 133979"/>
              <a:gd name="connsiteX8" fmla="*/ 77127 w 112511"/>
              <a:gd name="connsiteY8" fmla="*/ 126585 h 133979"/>
              <a:gd name="connsiteX9" fmla="*/ 48552 w 112511"/>
              <a:gd name="connsiteY9" fmla="*/ 133729 h 133979"/>
              <a:gd name="connsiteX10" fmla="*/ 927 w 112511"/>
              <a:gd name="connsiteY10" fmla="*/ 98010 h 133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2511" h="133979">
                <a:moveTo>
                  <a:pt x="927" y="98010"/>
                </a:moveTo>
                <a:cubicBezTo>
                  <a:pt x="-3836" y="83326"/>
                  <a:pt x="10849" y="57529"/>
                  <a:pt x="19977" y="45623"/>
                </a:cubicBezTo>
                <a:cubicBezTo>
                  <a:pt x="29105" y="33717"/>
                  <a:pt x="46171" y="34114"/>
                  <a:pt x="55696" y="26573"/>
                </a:cubicBezTo>
                <a:cubicBezTo>
                  <a:pt x="65221" y="19032"/>
                  <a:pt x="67999" y="2363"/>
                  <a:pt x="77127" y="379"/>
                </a:cubicBezTo>
                <a:cubicBezTo>
                  <a:pt x="86255" y="-1605"/>
                  <a:pt x="105703" y="4347"/>
                  <a:pt x="110465" y="14666"/>
                </a:cubicBezTo>
                <a:cubicBezTo>
                  <a:pt x="115227" y="24985"/>
                  <a:pt x="110861" y="51575"/>
                  <a:pt x="105702" y="62291"/>
                </a:cubicBezTo>
                <a:cubicBezTo>
                  <a:pt x="100543" y="73007"/>
                  <a:pt x="87049" y="72213"/>
                  <a:pt x="79508" y="78960"/>
                </a:cubicBezTo>
                <a:cubicBezTo>
                  <a:pt x="71967" y="85707"/>
                  <a:pt x="60855" y="94836"/>
                  <a:pt x="60458" y="102773"/>
                </a:cubicBezTo>
                <a:cubicBezTo>
                  <a:pt x="60061" y="110710"/>
                  <a:pt x="79111" y="121426"/>
                  <a:pt x="77127" y="126585"/>
                </a:cubicBezTo>
                <a:cubicBezTo>
                  <a:pt x="75143" y="131744"/>
                  <a:pt x="58077" y="134920"/>
                  <a:pt x="48552" y="133729"/>
                </a:cubicBezTo>
                <a:cubicBezTo>
                  <a:pt x="39027" y="132538"/>
                  <a:pt x="5690" y="112694"/>
                  <a:pt x="927" y="9801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kern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367" name="AutoShape 459"/>
          <p:cNvSpPr>
            <a:spLocks noChangeAspect="1" noChangeArrowheads="1"/>
          </p:cNvSpPr>
          <p:nvPr/>
        </p:nvSpPr>
        <p:spPr bwMode="auto">
          <a:xfrm>
            <a:off x="6264412" y="5891878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368" name="Text Box 444"/>
          <p:cNvSpPr txBox="1">
            <a:spLocks noChangeAspect="1" noChangeArrowheads="1"/>
          </p:cNvSpPr>
          <p:nvPr/>
        </p:nvSpPr>
        <p:spPr bwMode="auto">
          <a:xfrm>
            <a:off x="5488089" y="4402939"/>
            <a:ext cx="957648" cy="308051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marL="0" marR="0" lvl="0" indent="0" defTabSz="12223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00" b="1" i="0" u="sng" strike="noStrike" kern="0" cap="none" spc="0" normalizeH="0" baseline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</a:defRPr>
            </a:lvl1pPr>
            <a:lvl2pPr>
              <a:defRPr sz="8000"/>
            </a:lvl2pPr>
            <a:lvl3pPr>
              <a:defRPr sz="8000"/>
            </a:lvl3pPr>
            <a:lvl4pPr>
              <a:defRPr sz="8000"/>
            </a:lvl4pPr>
            <a:lvl5pPr>
              <a:defRPr sz="8000"/>
            </a:lvl5pPr>
            <a:lvl6pPr>
              <a:defRPr sz="8000"/>
            </a:lvl6pPr>
            <a:lvl7pPr>
              <a:defRPr sz="8000"/>
            </a:lvl7pPr>
            <a:lvl8pPr>
              <a:defRPr sz="8000"/>
            </a:lvl8pPr>
            <a:lvl9pPr>
              <a:defRPr sz="8000"/>
            </a:lvl9pPr>
          </a:lstStyle>
          <a:p>
            <a:pPr algn="ctr"/>
            <a:r>
              <a:rPr lang="ru-RU" dirty="0" smtClean="0"/>
              <a:t>ЗАПАДНО-ГУСТОРЕЧЕНСКАЯ</a:t>
            </a:r>
            <a:endParaRPr lang="ru-RU" dirty="0"/>
          </a:p>
        </p:txBody>
      </p:sp>
      <p:sp>
        <p:nvSpPr>
          <p:cNvPr id="369" name="Полилиния 368"/>
          <p:cNvSpPr/>
          <p:nvPr/>
        </p:nvSpPr>
        <p:spPr>
          <a:xfrm>
            <a:off x="5902430" y="4365104"/>
            <a:ext cx="108000" cy="108000"/>
          </a:xfrm>
          <a:custGeom>
            <a:avLst/>
            <a:gdLst>
              <a:gd name="connsiteX0" fmla="*/ 927 w 112511"/>
              <a:gd name="connsiteY0" fmla="*/ 98010 h 133979"/>
              <a:gd name="connsiteX1" fmla="*/ 19977 w 112511"/>
              <a:gd name="connsiteY1" fmla="*/ 45623 h 133979"/>
              <a:gd name="connsiteX2" fmla="*/ 55696 w 112511"/>
              <a:gd name="connsiteY2" fmla="*/ 26573 h 133979"/>
              <a:gd name="connsiteX3" fmla="*/ 77127 w 112511"/>
              <a:gd name="connsiteY3" fmla="*/ 379 h 133979"/>
              <a:gd name="connsiteX4" fmla="*/ 110465 w 112511"/>
              <a:gd name="connsiteY4" fmla="*/ 14666 h 133979"/>
              <a:gd name="connsiteX5" fmla="*/ 105702 w 112511"/>
              <a:gd name="connsiteY5" fmla="*/ 62291 h 133979"/>
              <a:gd name="connsiteX6" fmla="*/ 79508 w 112511"/>
              <a:gd name="connsiteY6" fmla="*/ 78960 h 133979"/>
              <a:gd name="connsiteX7" fmla="*/ 60458 w 112511"/>
              <a:gd name="connsiteY7" fmla="*/ 102773 h 133979"/>
              <a:gd name="connsiteX8" fmla="*/ 77127 w 112511"/>
              <a:gd name="connsiteY8" fmla="*/ 126585 h 133979"/>
              <a:gd name="connsiteX9" fmla="*/ 48552 w 112511"/>
              <a:gd name="connsiteY9" fmla="*/ 133729 h 133979"/>
              <a:gd name="connsiteX10" fmla="*/ 927 w 112511"/>
              <a:gd name="connsiteY10" fmla="*/ 98010 h 133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2511" h="133979">
                <a:moveTo>
                  <a:pt x="927" y="98010"/>
                </a:moveTo>
                <a:cubicBezTo>
                  <a:pt x="-3836" y="83326"/>
                  <a:pt x="10849" y="57529"/>
                  <a:pt x="19977" y="45623"/>
                </a:cubicBezTo>
                <a:cubicBezTo>
                  <a:pt x="29105" y="33717"/>
                  <a:pt x="46171" y="34114"/>
                  <a:pt x="55696" y="26573"/>
                </a:cubicBezTo>
                <a:cubicBezTo>
                  <a:pt x="65221" y="19032"/>
                  <a:pt x="67999" y="2363"/>
                  <a:pt x="77127" y="379"/>
                </a:cubicBezTo>
                <a:cubicBezTo>
                  <a:pt x="86255" y="-1605"/>
                  <a:pt x="105703" y="4347"/>
                  <a:pt x="110465" y="14666"/>
                </a:cubicBezTo>
                <a:cubicBezTo>
                  <a:pt x="115227" y="24985"/>
                  <a:pt x="110861" y="51575"/>
                  <a:pt x="105702" y="62291"/>
                </a:cubicBezTo>
                <a:cubicBezTo>
                  <a:pt x="100543" y="73007"/>
                  <a:pt x="87049" y="72213"/>
                  <a:pt x="79508" y="78960"/>
                </a:cubicBezTo>
                <a:cubicBezTo>
                  <a:pt x="71967" y="85707"/>
                  <a:pt x="60855" y="94836"/>
                  <a:pt x="60458" y="102773"/>
                </a:cubicBezTo>
                <a:cubicBezTo>
                  <a:pt x="60061" y="110710"/>
                  <a:pt x="79111" y="121426"/>
                  <a:pt x="77127" y="126585"/>
                </a:cubicBezTo>
                <a:cubicBezTo>
                  <a:pt x="75143" y="131744"/>
                  <a:pt x="58077" y="134920"/>
                  <a:pt x="48552" y="133729"/>
                </a:cubicBezTo>
                <a:cubicBezTo>
                  <a:pt x="39027" y="132538"/>
                  <a:pt x="5690" y="112694"/>
                  <a:pt x="927" y="9801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kern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370" name="AutoShape 459"/>
          <p:cNvSpPr>
            <a:spLocks noChangeAspect="1" noChangeArrowheads="1"/>
          </p:cNvSpPr>
          <p:nvPr/>
        </p:nvSpPr>
        <p:spPr bwMode="auto">
          <a:xfrm>
            <a:off x="5941034" y="4395229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371" name="Text Box 444"/>
          <p:cNvSpPr txBox="1">
            <a:spLocks noChangeAspect="1" noChangeArrowheads="1"/>
          </p:cNvSpPr>
          <p:nvPr/>
        </p:nvSpPr>
        <p:spPr bwMode="auto">
          <a:xfrm>
            <a:off x="5097016" y="4170592"/>
            <a:ext cx="1075095" cy="21571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marL="0" marR="0" lvl="0" indent="0" defTabSz="12223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00" b="1" i="0" u="sng" strike="noStrike" kern="0" cap="none" spc="0" normalizeH="0" baseline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</a:defRPr>
            </a:lvl1pPr>
            <a:lvl2pPr>
              <a:defRPr sz="8000"/>
            </a:lvl2pPr>
            <a:lvl3pPr>
              <a:defRPr sz="8000"/>
            </a:lvl3pPr>
            <a:lvl4pPr>
              <a:defRPr sz="8000"/>
            </a:lvl4pPr>
            <a:lvl5pPr>
              <a:defRPr sz="8000"/>
            </a:lvl5pPr>
            <a:lvl6pPr>
              <a:defRPr sz="8000"/>
            </a:lvl6pPr>
            <a:lvl7pPr>
              <a:defRPr sz="8000"/>
            </a:lvl7pPr>
            <a:lvl8pPr>
              <a:defRPr sz="8000"/>
            </a:lvl8pPr>
            <a:lvl9pPr>
              <a:defRPr sz="8000"/>
            </a:lvl9pPr>
          </a:lstStyle>
          <a:p>
            <a:pPr algn="ctr"/>
            <a:r>
              <a:rPr lang="ru-RU" dirty="0" smtClean="0"/>
              <a:t>СУГМУТЕНЬЯХСКОЕ</a:t>
            </a:r>
            <a:endParaRPr lang="ru-RU" dirty="0"/>
          </a:p>
        </p:txBody>
      </p:sp>
      <p:sp>
        <p:nvSpPr>
          <p:cNvPr id="372" name="Полилиния 371"/>
          <p:cNvSpPr/>
          <p:nvPr/>
        </p:nvSpPr>
        <p:spPr>
          <a:xfrm>
            <a:off x="5576258" y="4132146"/>
            <a:ext cx="108000" cy="108000"/>
          </a:xfrm>
          <a:custGeom>
            <a:avLst/>
            <a:gdLst>
              <a:gd name="connsiteX0" fmla="*/ 927 w 112511"/>
              <a:gd name="connsiteY0" fmla="*/ 98010 h 133979"/>
              <a:gd name="connsiteX1" fmla="*/ 19977 w 112511"/>
              <a:gd name="connsiteY1" fmla="*/ 45623 h 133979"/>
              <a:gd name="connsiteX2" fmla="*/ 55696 w 112511"/>
              <a:gd name="connsiteY2" fmla="*/ 26573 h 133979"/>
              <a:gd name="connsiteX3" fmla="*/ 77127 w 112511"/>
              <a:gd name="connsiteY3" fmla="*/ 379 h 133979"/>
              <a:gd name="connsiteX4" fmla="*/ 110465 w 112511"/>
              <a:gd name="connsiteY4" fmla="*/ 14666 h 133979"/>
              <a:gd name="connsiteX5" fmla="*/ 105702 w 112511"/>
              <a:gd name="connsiteY5" fmla="*/ 62291 h 133979"/>
              <a:gd name="connsiteX6" fmla="*/ 79508 w 112511"/>
              <a:gd name="connsiteY6" fmla="*/ 78960 h 133979"/>
              <a:gd name="connsiteX7" fmla="*/ 60458 w 112511"/>
              <a:gd name="connsiteY7" fmla="*/ 102773 h 133979"/>
              <a:gd name="connsiteX8" fmla="*/ 77127 w 112511"/>
              <a:gd name="connsiteY8" fmla="*/ 126585 h 133979"/>
              <a:gd name="connsiteX9" fmla="*/ 48552 w 112511"/>
              <a:gd name="connsiteY9" fmla="*/ 133729 h 133979"/>
              <a:gd name="connsiteX10" fmla="*/ 927 w 112511"/>
              <a:gd name="connsiteY10" fmla="*/ 98010 h 133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2511" h="133979">
                <a:moveTo>
                  <a:pt x="927" y="98010"/>
                </a:moveTo>
                <a:cubicBezTo>
                  <a:pt x="-3836" y="83326"/>
                  <a:pt x="10849" y="57529"/>
                  <a:pt x="19977" y="45623"/>
                </a:cubicBezTo>
                <a:cubicBezTo>
                  <a:pt x="29105" y="33717"/>
                  <a:pt x="46171" y="34114"/>
                  <a:pt x="55696" y="26573"/>
                </a:cubicBezTo>
                <a:cubicBezTo>
                  <a:pt x="65221" y="19032"/>
                  <a:pt x="67999" y="2363"/>
                  <a:pt x="77127" y="379"/>
                </a:cubicBezTo>
                <a:cubicBezTo>
                  <a:pt x="86255" y="-1605"/>
                  <a:pt x="105703" y="4347"/>
                  <a:pt x="110465" y="14666"/>
                </a:cubicBezTo>
                <a:cubicBezTo>
                  <a:pt x="115227" y="24985"/>
                  <a:pt x="110861" y="51575"/>
                  <a:pt x="105702" y="62291"/>
                </a:cubicBezTo>
                <a:cubicBezTo>
                  <a:pt x="100543" y="73007"/>
                  <a:pt x="87049" y="72213"/>
                  <a:pt x="79508" y="78960"/>
                </a:cubicBezTo>
                <a:cubicBezTo>
                  <a:pt x="71967" y="85707"/>
                  <a:pt x="60855" y="94836"/>
                  <a:pt x="60458" y="102773"/>
                </a:cubicBezTo>
                <a:cubicBezTo>
                  <a:pt x="60061" y="110710"/>
                  <a:pt x="79111" y="121426"/>
                  <a:pt x="77127" y="126585"/>
                </a:cubicBezTo>
                <a:cubicBezTo>
                  <a:pt x="75143" y="131744"/>
                  <a:pt x="58077" y="134920"/>
                  <a:pt x="48552" y="133729"/>
                </a:cubicBezTo>
                <a:cubicBezTo>
                  <a:pt x="39027" y="132538"/>
                  <a:pt x="5690" y="112694"/>
                  <a:pt x="927" y="9801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kern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373" name="AutoShape 459"/>
          <p:cNvSpPr>
            <a:spLocks noChangeAspect="1" noChangeArrowheads="1"/>
          </p:cNvSpPr>
          <p:nvPr/>
        </p:nvSpPr>
        <p:spPr bwMode="auto">
          <a:xfrm>
            <a:off x="5614862" y="4162271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374" name="Text Box 444"/>
          <p:cNvSpPr txBox="1">
            <a:spLocks noChangeAspect="1" noChangeArrowheads="1"/>
          </p:cNvSpPr>
          <p:nvPr/>
        </p:nvSpPr>
        <p:spPr bwMode="auto">
          <a:xfrm>
            <a:off x="5080082" y="4796847"/>
            <a:ext cx="853132" cy="308051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>
            <a:defPPr>
              <a:defRPr lang="ru-RU"/>
            </a:defPPr>
            <a:lvl1pPr marL="0" marR="0" lvl="0" indent="0" defTabSz="12223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00" b="1" i="0" u="sng" strike="noStrike" kern="0" cap="none" spc="0" normalizeH="0" baseline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rbel" pitchFamily="34" charset="0"/>
              </a:defRPr>
            </a:lvl1pPr>
            <a:lvl2pPr>
              <a:defRPr sz="8000"/>
            </a:lvl2pPr>
            <a:lvl3pPr>
              <a:defRPr sz="8000"/>
            </a:lvl3pPr>
            <a:lvl4pPr>
              <a:defRPr sz="8000"/>
            </a:lvl4pPr>
            <a:lvl5pPr>
              <a:defRPr sz="8000"/>
            </a:lvl5pPr>
            <a:lvl6pPr>
              <a:defRPr sz="8000"/>
            </a:lvl6pPr>
            <a:lvl7pPr>
              <a:defRPr sz="8000"/>
            </a:lvl7pPr>
            <a:lvl8pPr>
              <a:defRPr sz="8000"/>
            </a:lvl8pPr>
            <a:lvl9pPr>
              <a:defRPr sz="8000"/>
            </a:lvl9pPr>
          </a:lstStyle>
          <a:p>
            <a:pPr algn="ctr"/>
            <a:r>
              <a:rPr lang="ru-RU" dirty="0" smtClean="0"/>
              <a:t>ИМ А.С. ПАРАСЮКА</a:t>
            </a:r>
            <a:endParaRPr lang="ru-RU" dirty="0"/>
          </a:p>
        </p:txBody>
      </p:sp>
      <p:sp>
        <p:nvSpPr>
          <p:cNvPr id="375" name="Полилиния 374"/>
          <p:cNvSpPr/>
          <p:nvPr/>
        </p:nvSpPr>
        <p:spPr>
          <a:xfrm>
            <a:off x="5398374" y="4742078"/>
            <a:ext cx="108000" cy="108000"/>
          </a:xfrm>
          <a:custGeom>
            <a:avLst/>
            <a:gdLst>
              <a:gd name="connsiteX0" fmla="*/ 927 w 112511"/>
              <a:gd name="connsiteY0" fmla="*/ 98010 h 133979"/>
              <a:gd name="connsiteX1" fmla="*/ 19977 w 112511"/>
              <a:gd name="connsiteY1" fmla="*/ 45623 h 133979"/>
              <a:gd name="connsiteX2" fmla="*/ 55696 w 112511"/>
              <a:gd name="connsiteY2" fmla="*/ 26573 h 133979"/>
              <a:gd name="connsiteX3" fmla="*/ 77127 w 112511"/>
              <a:gd name="connsiteY3" fmla="*/ 379 h 133979"/>
              <a:gd name="connsiteX4" fmla="*/ 110465 w 112511"/>
              <a:gd name="connsiteY4" fmla="*/ 14666 h 133979"/>
              <a:gd name="connsiteX5" fmla="*/ 105702 w 112511"/>
              <a:gd name="connsiteY5" fmla="*/ 62291 h 133979"/>
              <a:gd name="connsiteX6" fmla="*/ 79508 w 112511"/>
              <a:gd name="connsiteY6" fmla="*/ 78960 h 133979"/>
              <a:gd name="connsiteX7" fmla="*/ 60458 w 112511"/>
              <a:gd name="connsiteY7" fmla="*/ 102773 h 133979"/>
              <a:gd name="connsiteX8" fmla="*/ 77127 w 112511"/>
              <a:gd name="connsiteY8" fmla="*/ 126585 h 133979"/>
              <a:gd name="connsiteX9" fmla="*/ 48552 w 112511"/>
              <a:gd name="connsiteY9" fmla="*/ 133729 h 133979"/>
              <a:gd name="connsiteX10" fmla="*/ 927 w 112511"/>
              <a:gd name="connsiteY10" fmla="*/ 98010 h 133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2511" h="133979">
                <a:moveTo>
                  <a:pt x="927" y="98010"/>
                </a:moveTo>
                <a:cubicBezTo>
                  <a:pt x="-3836" y="83326"/>
                  <a:pt x="10849" y="57529"/>
                  <a:pt x="19977" y="45623"/>
                </a:cubicBezTo>
                <a:cubicBezTo>
                  <a:pt x="29105" y="33717"/>
                  <a:pt x="46171" y="34114"/>
                  <a:pt x="55696" y="26573"/>
                </a:cubicBezTo>
                <a:cubicBezTo>
                  <a:pt x="65221" y="19032"/>
                  <a:pt x="67999" y="2363"/>
                  <a:pt x="77127" y="379"/>
                </a:cubicBezTo>
                <a:cubicBezTo>
                  <a:pt x="86255" y="-1605"/>
                  <a:pt x="105703" y="4347"/>
                  <a:pt x="110465" y="14666"/>
                </a:cubicBezTo>
                <a:cubicBezTo>
                  <a:pt x="115227" y="24985"/>
                  <a:pt x="110861" y="51575"/>
                  <a:pt x="105702" y="62291"/>
                </a:cubicBezTo>
                <a:cubicBezTo>
                  <a:pt x="100543" y="73007"/>
                  <a:pt x="87049" y="72213"/>
                  <a:pt x="79508" y="78960"/>
                </a:cubicBezTo>
                <a:cubicBezTo>
                  <a:pt x="71967" y="85707"/>
                  <a:pt x="60855" y="94836"/>
                  <a:pt x="60458" y="102773"/>
                </a:cubicBezTo>
                <a:cubicBezTo>
                  <a:pt x="60061" y="110710"/>
                  <a:pt x="79111" y="121426"/>
                  <a:pt x="77127" y="126585"/>
                </a:cubicBezTo>
                <a:cubicBezTo>
                  <a:pt x="75143" y="131744"/>
                  <a:pt x="58077" y="134920"/>
                  <a:pt x="48552" y="133729"/>
                </a:cubicBezTo>
                <a:cubicBezTo>
                  <a:pt x="39027" y="132538"/>
                  <a:pt x="5690" y="112694"/>
                  <a:pt x="927" y="9801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kern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376" name="AutoShape 459"/>
          <p:cNvSpPr>
            <a:spLocks noChangeAspect="1" noChangeArrowheads="1"/>
          </p:cNvSpPr>
          <p:nvPr/>
        </p:nvSpPr>
        <p:spPr bwMode="auto">
          <a:xfrm>
            <a:off x="5436978" y="4772203"/>
            <a:ext cx="30791" cy="36000"/>
          </a:xfrm>
          <a:prstGeom prst="roundRect">
            <a:avLst>
              <a:gd name="adj" fmla="val 30356"/>
            </a:avLst>
          </a:prstGeom>
          <a:solidFill>
            <a:srgbClr val="FF9933"/>
          </a:solidFill>
          <a:ln w="3175" algn="ctr">
            <a:solidFill>
              <a:srgbClr val="0000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677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Специальное оформление">
  <a:themeElements>
    <a:clrScheme name="1_Специальное оформление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AF0D2"/>
      </a:accent1>
      <a:accent2>
        <a:srgbClr val="FFCC66"/>
      </a:accent2>
      <a:accent3>
        <a:srgbClr val="FFFFFF"/>
      </a:accent3>
      <a:accent4>
        <a:srgbClr val="000000"/>
      </a:accent4>
      <a:accent5>
        <a:srgbClr val="FCF6E5"/>
      </a:accent5>
      <a:accent6>
        <a:srgbClr val="E7B95C"/>
      </a:accent6>
      <a:hlink>
        <a:srgbClr val="CC9900"/>
      </a:hlink>
      <a:folHlink>
        <a:srgbClr val="DCC36E"/>
      </a:folHlink>
    </a:clrScheme>
    <a:fontScheme name="1_Специальное оформление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Специальное оформление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AF0D2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CF6E5"/>
        </a:accent5>
        <a:accent6>
          <a:srgbClr val="E7B95C"/>
        </a:accent6>
        <a:hlink>
          <a:srgbClr val="CC9900"/>
        </a:hlink>
        <a:folHlink>
          <a:srgbClr val="DCC36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53670</TotalTime>
  <Words>505</Words>
  <Application>Microsoft Office PowerPoint</Application>
  <PresentationFormat>Лист A4 (210x297 мм)</PresentationFormat>
  <Paragraphs>145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9" baseType="lpstr">
      <vt:lpstr>Arial</vt:lpstr>
      <vt:lpstr>Calibri</vt:lpstr>
      <vt:lpstr>Century Gothic</vt:lpstr>
      <vt:lpstr>Corbel</vt:lpstr>
      <vt:lpstr>Europe</vt:lpstr>
      <vt:lpstr>Times New Roman</vt:lpstr>
      <vt:lpstr>Wingdings</vt:lpstr>
      <vt:lpstr>1_Специальное оформление</vt:lpstr>
      <vt:lpstr>Презентация PowerPoint</vt:lpstr>
    </vt:vector>
  </TitlesOfParts>
  <Company>ОАО "НК Роснефть"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dautekhin</dc:creator>
  <cp:lastModifiedBy>Царук Ангелина Алексеевна</cp:lastModifiedBy>
  <cp:revision>1324</cp:revision>
  <cp:lastPrinted>2017-10-09T07:58:53Z</cp:lastPrinted>
  <dcterms:created xsi:type="dcterms:W3CDTF">2011-02-17T08:58:09Z</dcterms:created>
  <dcterms:modified xsi:type="dcterms:W3CDTF">2026-04-01T07:11:11Z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